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</p:sldMasterIdLst>
  <p:notesMasterIdLst>
    <p:notesMasterId r:id="rId2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5" r:id="rId12"/>
    <p:sldId id="276" r:id="rId13"/>
    <p:sldId id="282" r:id="rId14"/>
    <p:sldId id="284" r:id="rId15"/>
    <p:sldId id="286" r:id="rId16"/>
    <p:sldId id="289" r:id="rId17"/>
    <p:sldId id="291" r:id="rId18"/>
    <p:sldId id="292" r:id="rId19"/>
    <p:sldId id="317" r:id="rId20"/>
    <p:sldId id="290" r:id="rId21"/>
    <p:sldId id="31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255"/>
    <a:srgbClr val="91B93E"/>
    <a:srgbClr val="124357"/>
    <a:srgbClr val="275956"/>
    <a:srgbClr val="5CA09C"/>
    <a:srgbClr val="1B1B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4EC62A-526F-491E-9677-3E99E9AB5C55}">
  <a:tblStyle styleId="{314EC62A-526F-491E-9677-3E99E9AB5C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2"/>
    <p:restoredTop sz="94672"/>
  </p:normalViewPr>
  <p:slideViewPr>
    <p:cSldViewPr snapToGrid="0">
      <p:cViewPr>
        <p:scale>
          <a:sx n="260" d="100"/>
          <a:sy n="260" d="100"/>
        </p:scale>
        <p:origin x="888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2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179ede25f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179ede25f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179ede25fa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179ede25fa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179ede25f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2179ede25fa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5" name="Google Shape;15095;g2179ede25fa_2_21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6" name="Google Shape;15096;g2179ede25fa_2_21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179ede25fa_2_7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179ede25fa_2_7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32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79ede25f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179ede25f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179ede25fa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179ede25fa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13425" y="1929175"/>
            <a:ext cx="3396900" cy="18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13354" y="3865550"/>
            <a:ext cx="3396900" cy="338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 flipH="1">
            <a:off x="3405625" y="150"/>
            <a:ext cx="72810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4950" y="4948525"/>
            <a:ext cx="9144000" cy="214500"/>
          </a:xfrm>
          <a:prstGeom prst="rect">
            <a:avLst/>
          </a:prstGeom>
          <a:solidFill>
            <a:srgbClr val="1F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941890" y="2851375"/>
            <a:ext cx="36066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2" hasCustomPrompt="1"/>
          </p:nvPr>
        </p:nvSpPr>
        <p:spPr>
          <a:xfrm>
            <a:off x="941900" y="1901925"/>
            <a:ext cx="1022100" cy="82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941825" y="3863575"/>
            <a:ext cx="36066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3"/>
          </p:nvPr>
        </p:nvSpPr>
        <p:spPr>
          <a:xfrm flipH="1">
            <a:off x="4110300" y="-23450"/>
            <a:ext cx="6681600" cy="51669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514925" y="2158275"/>
            <a:ext cx="391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4514925" y="2882243"/>
            <a:ext cx="3915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8"/>
          <p:cNvSpPr>
            <a:spLocks noGrp="1"/>
          </p:cNvSpPr>
          <p:nvPr>
            <p:ph type="pic" idx="2"/>
          </p:nvPr>
        </p:nvSpPr>
        <p:spPr>
          <a:xfrm>
            <a:off x="-2409825" y="0"/>
            <a:ext cx="6448500" cy="5143500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720000" y="1717588"/>
            <a:ext cx="3233100" cy="9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720000" y="2620713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/>
          <p:nvPr/>
        </p:nvSpPr>
        <p:spPr>
          <a:xfrm rot="10800000">
            <a:off x="5486700" y="-75"/>
            <a:ext cx="3657300" cy="3657300"/>
          </a:xfrm>
          <a:prstGeom prst="rtTriangle">
            <a:avLst/>
          </a:prstGeom>
          <a:solidFill>
            <a:srgbClr val="1F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0" y="4534275"/>
            <a:ext cx="4048449" cy="638157"/>
          </a:xfrm>
          <a:custGeom>
            <a:avLst/>
            <a:gdLst/>
            <a:ahLst/>
            <a:cxnLst/>
            <a:rect l="l" t="t" r="r" b="b"/>
            <a:pathLst>
              <a:path w="102870" h="46863" extrusionOk="0">
                <a:moveTo>
                  <a:pt x="102870" y="46863"/>
                </a:moveTo>
                <a:lnTo>
                  <a:pt x="0" y="46863"/>
                </a:lnTo>
                <a:lnTo>
                  <a:pt x="0" y="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1399025" y="935250"/>
            <a:ext cx="35490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1399025" y="1572156"/>
            <a:ext cx="3549000" cy="17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>
            <a:spLocks noGrp="1"/>
          </p:cNvSpPr>
          <p:nvPr>
            <p:ph type="pic" idx="2"/>
          </p:nvPr>
        </p:nvSpPr>
        <p:spPr>
          <a:xfrm flipH="1">
            <a:off x="3786600" y="0"/>
            <a:ext cx="5357400" cy="5143500"/>
          </a:xfrm>
          <a:prstGeom prst="rtTriangle">
            <a:avLst/>
          </a:prstGeom>
          <a:noFill/>
          <a:ln>
            <a:noFill/>
          </a:ln>
        </p:spPr>
      </p:sp>
      <p:sp>
        <p:nvSpPr>
          <p:cNvPr id="118" name="Google Shape;118;p23"/>
          <p:cNvSpPr/>
          <p:nvPr/>
        </p:nvSpPr>
        <p:spPr>
          <a:xfrm>
            <a:off x="5435125" y="-6775"/>
            <a:ext cx="3539375" cy="993250"/>
          </a:xfrm>
          <a:custGeom>
            <a:avLst/>
            <a:gdLst/>
            <a:ahLst/>
            <a:cxnLst/>
            <a:rect l="l" t="t" r="r" b="b"/>
            <a:pathLst>
              <a:path w="141575" h="39730" extrusionOk="0">
                <a:moveTo>
                  <a:pt x="0" y="0"/>
                </a:moveTo>
                <a:lnTo>
                  <a:pt x="141575" y="0"/>
                </a:lnTo>
                <a:lnTo>
                  <a:pt x="98300" y="3973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ubTitle" idx="1"/>
          </p:nvPr>
        </p:nvSpPr>
        <p:spPr>
          <a:xfrm>
            <a:off x="3177300" y="3465537"/>
            <a:ext cx="37305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2"/>
          </p:nvPr>
        </p:nvSpPr>
        <p:spPr>
          <a:xfrm>
            <a:off x="3177300" y="1970562"/>
            <a:ext cx="37305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ubTitle" idx="3"/>
          </p:nvPr>
        </p:nvSpPr>
        <p:spPr>
          <a:xfrm>
            <a:off x="3177303" y="1525138"/>
            <a:ext cx="3730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4"/>
          </p:nvPr>
        </p:nvSpPr>
        <p:spPr>
          <a:xfrm>
            <a:off x="3177303" y="3020113"/>
            <a:ext cx="3730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/>
          <p:nvPr/>
        </p:nvSpPr>
        <p:spPr>
          <a:xfrm>
            <a:off x="4950" y="4948525"/>
            <a:ext cx="9144000" cy="214500"/>
          </a:xfrm>
          <a:prstGeom prst="rect">
            <a:avLst/>
          </a:prstGeom>
          <a:solidFill>
            <a:srgbClr val="1F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/>
          <p:nvPr/>
        </p:nvSpPr>
        <p:spPr>
          <a:xfrm>
            <a:off x="-13075" y="712525"/>
            <a:ext cx="423650" cy="3050350"/>
          </a:xfrm>
          <a:custGeom>
            <a:avLst/>
            <a:gdLst/>
            <a:ahLst/>
            <a:cxnLst/>
            <a:rect l="l" t="t" r="r" b="b"/>
            <a:pathLst>
              <a:path w="16946" h="122014" extrusionOk="0">
                <a:moveTo>
                  <a:pt x="0" y="0"/>
                </a:moveTo>
                <a:lnTo>
                  <a:pt x="0" y="122014"/>
                </a:lnTo>
                <a:lnTo>
                  <a:pt x="16946" y="17794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4985245" y="1667625"/>
            <a:ext cx="29478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2"/>
          </p:nvPr>
        </p:nvSpPr>
        <p:spPr>
          <a:xfrm>
            <a:off x="1211050" y="1667625"/>
            <a:ext cx="29478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4950" y="4948525"/>
            <a:ext cx="9144000" cy="214500"/>
          </a:xfrm>
          <a:prstGeom prst="rect">
            <a:avLst/>
          </a:prstGeom>
          <a:solidFill>
            <a:srgbClr val="1F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 hasCustomPrompt="1"/>
          </p:nvPr>
        </p:nvSpPr>
        <p:spPr>
          <a:xfrm>
            <a:off x="2399075" y="1147788"/>
            <a:ext cx="13989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1"/>
          </p:nvPr>
        </p:nvSpPr>
        <p:spPr>
          <a:xfrm>
            <a:off x="2011925" y="3919700"/>
            <a:ext cx="21732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2"/>
          </p:nvPr>
        </p:nvSpPr>
        <p:spPr>
          <a:xfrm>
            <a:off x="2011925" y="359562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3" hasCustomPrompt="1"/>
          </p:nvPr>
        </p:nvSpPr>
        <p:spPr>
          <a:xfrm>
            <a:off x="5346575" y="1147788"/>
            <a:ext cx="13977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4"/>
          </p:nvPr>
        </p:nvSpPr>
        <p:spPr>
          <a:xfrm>
            <a:off x="4958875" y="3919700"/>
            <a:ext cx="21732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5"/>
          </p:nvPr>
        </p:nvSpPr>
        <p:spPr>
          <a:xfrm>
            <a:off x="4958875" y="359562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>
            <a:spLocks noGrp="1"/>
          </p:cNvSpPr>
          <p:nvPr>
            <p:ph type="pic" idx="2"/>
          </p:nvPr>
        </p:nvSpPr>
        <p:spPr>
          <a:xfrm>
            <a:off x="-1123950" y="0"/>
            <a:ext cx="54483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17" name="Google Shape;217;p33"/>
          <p:cNvSpPr/>
          <p:nvPr/>
        </p:nvSpPr>
        <p:spPr>
          <a:xfrm>
            <a:off x="2448300" y="-23450"/>
            <a:ext cx="6696075" cy="5166956"/>
          </a:xfrm>
          <a:custGeom>
            <a:avLst/>
            <a:gdLst/>
            <a:ahLst/>
            <a:cxnLst/>
            <a:rect l="l" t="t" r="r" b="b"/>
            <a:pathLst>
              <a:path w="267843" h="228981" extrusionOk="0">
                <a:moveTo>
                  <a:pt x="73152" y="1524"/>
                </a:moveTo>
                <a:lnTo>
                  <a:pt x="0" y="228981"/>
                </a:lnTo>
                <a:lnTo>
                  <a:pt x="267843" y="228981"/>
                </a:lnTo>
                <a:lnTo>
                  <a:pt x="2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4448550" y="903050"/>
            <a:ext cx="35163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1"/>
          </p:nvPr>
        </p:nvSpPr>
        <p:spPr>
          <a:xfrm>
            <a:off x="4621000" y="1841450"/>
            <a:ext cx="31713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/>
          <p:nvPr/>
        </p:nvSpPr>
        <p:spPr>
          <a:xfrm>
            <a:off x="8225625" y="-20750"/>
            <a:ext cx="936450" cy="3121500"/>
          </a:xfrm>
          <a:custGeom>
            <a:avLst/>
            <a:gdLst/>
            <a:ahLst/>
            <a:cxnLst/>
            <a:rect l="l" t="t" r="r" b="b"/>
            <a:pathLst>
              <a:path w="37458" h="124860" extrusionOk="0">
                <a:moveTo>
                  <a:pt x="0" y="186"/>
                </a:moveTo>
                <a:lnTo>
                  <a:pt x="37458" y="0"/>
                </a:lnTo>
                <a:lnTo>
                  <a:pt x="37458" y="12486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>
            <a:off x="8406175" y="343275"/>
            <a:ext cx="771525" cy="4819650"/>
          </a:xfrm>
          <a:custGeom>
            <a:avLst/>
            <a:gdLst/>
            <a:ahLst/>
            <a:cxnLst/>
            <a:rect l="l" t="t" r="r" b="b"/>
            <a:pathLst>
              <a:path w="30861" h="192786" extrusionOk="0">
                <a:moveTo>
                  <a:pt x="30861" y="192786"/>
                </a:moveTo>
                <a:lnTo>
                  <a:pt x="30861" y="0"/>
                </a:lnTo>
                <a:lnTo>
                  <a:pt x="0" y="819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24" name="Google Shape;224;p34"/>
          <p:cNvSpPr/>
          <p:nvPr/>
        </p:nvSpPr>
        <p:spPr>
          <a:xfrm>
            <a:off x="0" y="4477125"/>
            <a:ext cx="871800" cy="685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/>
          <p:nvPr/>
        </p:nvSpPr>
        <p:spPr>
          <a:xfrm flipH="1">
            <a:off x="-5375" y="2036025"/>
            <a:ext cx="885825" cy="3114675"/>
          </a:xfrm>
          <a:custGeom>
            <a:avLst/>
            <a:gdLst/>
            <a:ahLst/>
            <a:cxnLst/>
            <a:rect l="l" t="t" r="r" b="b"/>
            <a:pathLst>
              <a:path w="35433" h="124587" extrusionOk="0">
                <a:moveTo>
                  <a:pt x="35433" y="0"/>
                </a:moveTo>
                <a:lnTo>
                  <a:pt x="35433" y="124587"/>
                </a:lnTo>
                <a:lnTo>
                  <a:pt x="0" y="12458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27" name="Google Shape;227;p35"/>
          <p:cNvSpPr/>
          <p:nvPr/>
        </p:nvSpPr>
        <p:spPr>
          <a:xfrm>
            <a:off x="8863375" y="0"/>
            <a:ext cx="283200" cy="515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266775" y="2053225"/>
            <a:ext cx="4133400" cy="14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822350" y="994325"/>
            <a:ext cx="1022100" cy="82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266700" y="3569200"/>
            <a:ext cx="41334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3"/>
          </p:nvPr>
        </p:nvSpPr>
        <p:spPr>
          <a:xfrm>
            <a:off x="-1123950" y="-23450"/>
            <a:ext cx="5448375" cy="5166950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bg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0FC8AD0-A1B0-32B6-47F8-F3F7B74C8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</a:blip>
          <a:srcRect/>
          <a:stretch/>
        </p:blipFill>
        <p:spPr>
          <a:xfrm>
            <a:off x="746899" y="575603"/>
            <a:ext cx="7451727" cy="186293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24AAD-68A1-5967-BBEC-1812E222F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616" y="2738743"/>
            <a:ext cx="5560768" cy="1853595"/>
          </a:xfrm>
          <a:prstGeom prst="rect">
            <a:avLst/>
          </a:prstGeom>
        </p:spPr>
      </p:pic>
      <p:sp>
        <p:nvSpPr>
          <p:cNvPr id="4" name="Google Shape;21;p4">
            <a:extLst>
              <a:ext uri="{FF2B5EF4-FFF2-40B4-BE49-F238E27FC236}">
                <a16:creationId xmlns:a16="http://schemas.microsoft.com/office/drawing/2014/main" id="{C4BE4877-50A7-69EC-1D32-22C4F4FCCA11}"/>
              </a:ext>
            </a:extLst>
          </p:cNvPr>
          <p:cNvSpPr/>
          <p:nvPr userDrawn="1"/>
        </p:nvSpPr>
        <p:spPr>
          <a:xfrm>
            <a:off x="3593325" y="4668450"/>
            <a:ext cx="5544650" cy="471325"/>
          </a:xfrm>
          <a:custGeom>
            <a:avLst/>
            <a:gdLst/>
            <a:ahLst/>
            <a:cxnLst/>
            <a:rect l="l" t="t" r="r" b="b"/>
            <a:pathLst>
              <a:path w="221786" h="18853" extrusionOk="0">
                <a:moveTo>
                  <a:pt x="0" y="18853"/>
                </a:moveTo>
                <a:lnTo>
                  <a:pt x="221786" y="18853"/>
                </a:lnTo>
                <a:lnTo>
                  <a:pt x="155060" y="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209800"/>
            <a:ext cx="7704000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chivo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593325" y="4668450"/>
            <a:ext cx="5544650" cy="471325"/>
          </a:xfrm>
          <a:custGeom>
            <a:avLst/>
            <a:gdLst/>
            <a:ahLst/>
            <a:cxnLst/>
            <a:rect l="l" t="t" r="r" b="b"/>
            <a:pathLst>
              <a:path w="221786" h="18853" extrusionOk="0">
                <a:moveTo>
                  <a:pt x="0" y="18853"/>
                </a:moveTo>
                <a:lnTo>
                  <a:pt x="221786" y="18853"/>
                </a:lnTo>
                <a:lnTo>
                  <a:pt x="155060" y="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/>
          <p:nvPr/>
        </p:nvSpPr>
        <p:spPr>
          <a:xfrm flipH="1">
            <a:off x="25" y="4758100"/>
            <a:ext cx="9144000" cy="418200"/>
          </a:xfrm>
          <a:prstGeom prst="triangle">
            <a:avLst>
              <a:gd name="adj" fmla="val 100000"/>
            </a:avLst>
          </a:prstGeom>
          <a:solidFill>
            <a:srgbClr val="91B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74800" y="873138"/>
            <a:ext cx="3673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1068025" y="1952863"/>
            <a:ext cx="3673200" cy="17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 flipH="1">
            <a:off x="3695700" y="0"/>
            <a:ext cx="5448300" cy="5143500"/>
          </a:xfrm>
          <a:prstGeom prst="rtTriangl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13225" y="1729150"/>
            <a:ext cx="4382400" cy="1188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13225" y="3031647"/>
            <a:ext cx="43824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>
            <a:spLocks noGrp="1"/>
          </p:cNvSpPr>
          <p:nvPr>
            <p:ph type="pic" idx="2"/>
          </p:nvPr>
        </p:nvSpPr>
        <p:spPr>
          <a:xfrm flipH="1">
            <a:off x="5153025" y="0"/>
            <a:ext cx="6448500" cy="5146550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2069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"/>
          </p:nvPr>
        </p:nvSpPr>
        <p:spPr>
          <a:xfrm>
            <a:off x="3419271" y="2069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720000" y="37760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4"/>
          </p:nvPr>
        </p:nvSpPr>
        <p:spPr>
          <a:xfrm>
            <a:off x="3419271" y="37760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6118549" y="2069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6"/>
          </p:nvPr>
        </p:nvSpPr>
        <p:spPr>
          <a:xfrm>
            <a:off x="6118549" y="37760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 hasCustomPrompt="1"/>
          </p:nvPr>
        </p:nvSpPr>
        <p:spPr>
          <a:xfrm>
            <a:off x="808227" y="1185183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8" hasCustomPrompt="1"/>
          </p:nvPr>
        </p:nvSpPr>
        <p:spPr>
          <a:xfrm>
            <a:off x="808227" y="2891866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>
            <a:off x="3507502" y="1185183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 hasCustomPrompt="1"/>
          </p:nvPr>
        </p:nvSpPr>
        <p:spPr>
          <a:xfrm>
            <a:off x="3507502" y="2891866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4" hasCustomPrompt="1"/>
          </p:nvPr>
        </p:nvSpPr>
        <p:spPr>
          <a:xfrm>
            <a:off x="6206777" y="1185183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>
            <a:off x="6206777" y="2891866"/>
            <a:ext cx="734700" cy="44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6"/>
          </p:nvPr>
        </p:nvSpPr>
        <p:spPr>
          <a:xfrm>
            <a:off x="720000" y="1744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7"/>
          </p:nvPr>
        </p:nvSpPr>
        <p:spPr>
          <a:xfrm>
            <a:off x="3419275" y="1744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8"/>
          </p:nvPr>
        </p:nvSpPr>
        <p:spPr>
          <a:xfrm>
            <a:off x="6118550" y="1744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9"/>
          </p:nvPr>
        </p:nvSpPr>
        <p:spPr>
          <a:xfrm>
            <a:off x="720000" y="34515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0"/>
          </p:nvPr>
        </p:nvSpPr>
        <p:spPr>
          <a:xfrm>
            <a:off x="3419275" y="34515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1"/>
          </p:nvPr>
        </p:nvSpPr>
        <p:spPr>
          <a:xfrm>
            <a:off x="6118550" y="34515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/>
          <p:nvPr/>
        </p:nvSpPr>
        <p:spPr>
          <a:xfrm flipH="1">
            <a:off x="25" y="4598575"/>
            <a:ext cx="9144000" cy="572700"/>
          </a:xfrm>
          <a:prstGeom prst="triangle">
            <a:avLst>
              <a:gd name="adj" fmla="val 50112"/>
            </a:avLst>
          </a:prstGeom>
          <a:solidFill>
            <a:srgbClr val="1F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1700" y="4745725"/>
            <a:ext cx="9144525" cy="397775"/>
          </a:xfrm>
          <a:custGeom>
            <a:avLst/>
            <a:gdLst/>
            <a:ahLst/>
            <a:cxnLst/>
            <a:rect l="l" t="t" r="r" b="b"/>
            <a:pathLst>
              <a:path w="365781" h="15911" extrusionOk="0">
                <a:moveTo>
                  <a:pt x="365781" y="15541"/>
                </a:moveTo>
                <a:lnTo>
                  <a:pt x="135989" y="0"/>
                </a:lnTo>
                <a:lnTo>
                  <a:pt x="0" y="15911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olos Text"/>
              <a:buNone/>
              <a:defRPr sz="25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●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○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■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●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○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■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●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○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Golos Text"/>
              <a:buChar char="■"/>
              <a:defRPr sz="1200">
                <a:solidFill>
                  <a:schemeClr val="accen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66" r:id="rId12"/>
    <p:sldLayoutId id="2147483669" r:id="rId13"/>
    <p:sldLayoutId id="2147483670" r:id="rId14"/>
    <p:sldLayoutId id="2147483671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dJ_9r0DE_gGTflnkh8JQRfRp5HxkpACMWQhewQ87Bc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dJ_9r0DE_gGTflnkh8JQRfRp5HxkpACMWQhewQ87Bc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landscape-lake-surrounded-by-mountains_488555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landscape-lake-surrounded-by-mountains_488555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bit.ly/3A1uf1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BEB37CC1-2675-0A71-1EAD-653852707602}"/>
              </a:ext>
            </a:extLst>
          </p:cNvPr>
          <p:cNvSpPr/>
          <p:nvPr/>
        </p:nvSpPr>
        <p:spPr>
          <a:xfrm rot="21115255">
            <a:off x="-269693" y="-559378"/>
            <a:ext cx="2492762" cy="164440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238" name="Google Shape;238;p39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0187" r="10187"/>
          <a:stretch/>
        </p:blipFill>
        <p:spPr>
          <a:xfrm flipH="1">
            <a:off x="3405625" y="150"/>
            <a:ext cx="7281000" cy="5143500"/>
          </a:xfrm>
          <a:prstGeom prst="parallelogram">
            <a:avLst>
              <a:gd name="adj" fmla="val 48794"/>
            </a:avLst>
          </a:prstGeom>
        </p:spPr>
      </p:pic>
      <p:sp>
        <p:nvSpPr>
          <p:cNvPr id="239" name="Google Shape;239;p39"/>
          <p:cNvSpPr txBox="1">
            <a:spLocks noGrp="1"/>
          </p:cNvSpPr>
          <p:nvPr>
            <p:ph type="ctrTitle"/>
          </p:nvPr>
        </p:nvSpPr>
        <p:spPr>
          <a:xfrm flipH="1">
            <a:off x="713425" y="1931485"/>
            <a:ext cx="3396900" cy="1648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NASLOV </a:t>
            </a:r>
            <a:r>
              <a:rPr lang="en" sz="3800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PRISPEVKA</a:t>
            </a:r>
            <a:r>
              <a:rPr lang="en" sz="2000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400" b="0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 avtorja, Podjetje, Kontakt</a:t>
            </a:r>
            <a:endParaRPr sz="2000" b="0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Google Shape;240;p39"/>
          <p:cNvSpPr txBox="1">
            <a:spLocks noGrp="1"/>
          </p:cNvSpPr>
          <p:nvPr>
            <p:ph type="subTitle" idx="1"/>
          </p:nvPr>
        </p:nvSpPr>
        <p:spPr>
          <a:xfrm flipH="1">
            <a:off x="713354" y="3993139"/>
            <a:ext cx="3396900" cy="529241"/>
          </a:xfrm>
          <a:prstGeom prst="rect">
            <a:avLst/>
          </a:prstGeom>
          <a:ln>
            <a:solidFill>
              <a:srgbClr val="1F425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Vseslovenska energetska konferenca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26.-27. maj 2026, Cankarjev dom v Ljubljani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Google Shape;241;p39"/>
          <p:cNvSpPr/>
          <p:nvPr/>
        </p:nvSpPr>
        <p:spPr>
          <a:xfrm>
            <a:off x="8430775" y="-625"/>
            <a:ext cx="717228" cy="1485290"/>
          </a:xfrm>
          <a:custGeom>
            <a:avLst/>
            <a:gdLst/>
            <a:ahLst/>
            <a:cxnLst/>
            <a:rect l="l" t="t" r="r" b="b"/>
            <a:pathLst>
              <a:path w="23844" h="49378" extrusionOk="0">
                <a:moveTo>
                  <a:pt x="0" y="0"/>
                </a:moveTo>
                <a:lnTo>
                  <a:pt x="23844" y="49378"/>
                </a:lnTo>
                <a:lnTo>
                  <a:pt x="23844" y="164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C13114-5D85-7418-2B36-413296843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7" y="262824"/>
            <a:ext cx="1459855" cy="585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"/>
          <p:cNvSpPr txBox="1">
            <a:spLocks noGrp="1"/>
          </p:cNvSpPr>
          <p:nvPr>
            <p:ph type="subTitle" idx="1"/>
          </p:nvPr>
        </p:nvSpPr>
        <p:spPr>
          <a:xfrm>
            <a:off x="2011925" y="3919700"/>
            <a:ext cx="21732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Dokazano je, da razumljiva vsebina, med pregledovanjem oblikovne rešitve.</a:t>
            </a:r>
            <a:endParaRPr dirty="0"/>
          </a:p>
        </p:txBody>
      </p:sp>
      <p:sp>
        <p:nvSpPr>
          <p:cNvPr id="561" name="Google Shape;561;p58"/>
          <p:cNvSpPr txBox="1">
            <a:spLocks noGrp="1"/>
          </p:cNvSpPr>
          <p:nvPr>
            <p:ph type="subTitle" idx="2"/>
          </p:nvPr>
        </p:nvSpPr>
        <p:spPr>
          <a:xfrm>
            <a:off x="2011925" y="359562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ENOTA 1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562" name="Google Shape;562;p58"/>
          <p:cNvSpPr txBox="1">
            <a:spLocks noGrp="1"/>
          </p:cNvSpPr>
          <p:nvPr>
            <p:ph type="subTitle" idx="4"/>
          </p:nvPr>
        </p:nvSpPr>
        <p:spPr>
          <a:xfrm>
            <a:off x="4958875" y="3919700"/>
            <a:ext cx="21732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Dokazano je, da razumljiva vsebina, med pregledovanjem </a:t>
            </a:r>
            <a:r>
              <a:rPr lang="en-GB" dirty="0" err="1"/>
              <a:t>oblikovn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563" name="Google Shape;563;p58"/>
          <p:cNvSpPr txBox="1">
            <a:spLocks noGrp="1"/>
          </p:cNvSpPr>
          <p:nvPr>
            <p:ph type="subTitle" idx="5"/>
          </p:nvPr>
        </p:nvSpPr>
        <p:spPr>
          <a:xfrm>
            <a:off x="4958875" y="359562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ENOTA 2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564" name="Google Shape;564;p5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PROCENTI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565" name="Google Shape;565;p58"/>
          <p:cNvSpPr txBox="1">
            <a:spLocks noGrp="1"/>
          </p:cNvSpPr>
          <p:nvPr>
            <p:ph type="title" idx="3"/>
          </p:nvPr>
        </p:nvSpPr>
        <p:spPr>
          <a:xfrm>
            <a:off x="5346575" y="1147788"/>
            <a:ext cx="1397700" cy="572700"/>
          </a:xfrm>
          <a:prstGeom prst="rect">
            <a:avLst/>
          </a:prstGeom>
          <a:ln>
            <a:solidFill>
              <a:srgbClr val="1F42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60%</a:t>
            </a:r>
            <a:endParaRPr/>
          </a:p>
        </p:txBody>
      </p:sp>
      <p:sp>
        <p:nvSpPr>
          <p:cNvPr id="566" name="Google Shape;566;p58"/>
          <p:cNvSpPr txBox="1">
            <a:spLocks noGrp="1"/>
          </p:cNvSpPr>
          <p:nvPr>
            <p:ph type="title"/>
          </p:nvPr>
        </p:nvSpPr>
        <p:spPr>
          <a:xfrm>
            <a:off x="2399075" y="1147788"/>
            <a:ext cx="1398900" cy="5727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40%</a:t>
            </a:r>
            <a:endParaRPr/>
          </a:p>
        </p:txBody>
      </p:sp>
      <p:sp>
        <p:nvSpPr>
          <p:cNvPr id="567" name="Google Shape;567;p58"/>
          <p:cNvSpPr/>
          <p:nvPr/>
        </p:nvSpPr>
        <p:spPr>
          <a:xfrm>
            <a:off x="2594638" y="1826363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8"/>
          <p:cNvSpPr/>
          <p:nvPr/>
        </p:nvSpPr>
        <p:spPr>
          <a:xfrm>
            <a:off x="2594638" y="2187238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8"/>
          <p:cNvSpPr/>
          <p:nvPr/>
        </p:nvSpPr>
        <p:spPr>
          <a:xfrm>
            <a:off x="2594638" y="2548113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8"/>
          <p:cNvSpPr/>
          <p:nvPr/>
        </p:nvSpPr>
        <p:spPr>
          <a:xfrm>
            <a:off x="2594638" y="2908988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8"/>
          <p:cNvSpPr/>
          <p:nvPr/>
        </p:nvSpPr>
        <p:spPr>
          <a:xfrm>
            <a:off x="2594638" y="3269863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8"/>
          <p:cNvSpPr/>
          <p:nvPr/>
        </p:nvSpPr>
        <p:spPr>
          <a:xfrm>
            <a:off x="3166263" y="1826363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8"/>
          <p:cNvSpPr/>
          <p:nvPr/>
        </p:nvSpPr>
        <p:spPr>
          <a:xfrm>
            <a:off x="3166263" y="2187238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58"/>
          <p:cNvSpPr/>
          <p:nvPr/>
        </p:nvSpPr>
        <p:spPr>
          <a:xfrm>
            <a:off x="3166263" y="2548113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8"/>
          <p:cNvSpPr/>
          <p:nvPr/>
        </p:nvSpPr>
        <p:spPr>
          <a:xfrm>
            <a:off x="3166263" y="2908988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8"/>
          <p:cNvSpPr/>
          <p:nvPr/>
        </p:nvSpPr>
        <p:spPr>
          <a:xfrm>
            <a:off x="3166263" y="3269863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8"/>
          <p:cNvSpPr/>
          <p:nvPr/>
        </p:nvSpPr>
        <p:spPr>
          <a:xfrm>
            <a:off x="5541525" y="1826363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8"/>
          <p:cNvSpPr/>
          <p:nvPr/>
        </p:nvSpPr>
        <p:spPr>
          <a:xfrm>
            <a:off x="5541525" y="2187238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8"/>
          <p:cNvSpPr/>
          <p:nvPr/>
        </p:nvSpPr>
        <p:spPr>
          <a:xfrm>
            <a:off x="5541525" y="2548113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8"/>
          <p:cNvSpPr/>
          <p:nvPr/>
        </p:nvSpPr>
        <p:spPr>
          <a:xfrm>
            <a:off x="5541525" y="2908988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8"/>
          <p:cNvSpPr/>
          <p:nvPr/>
        </p:nvSpPr>
        <p:spPr>
          <a:xfrm>
            <a:off x="5541525" y="3269863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8"/>
          <p:cNvSpPr/>
          <p:nvPr/>
        </p:nvSpPr>
        <p:spPr>
          <a:xfrm>
            <a:off x="6113150" y="1826363"/>
            <a:ext cx="436200" cy="21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8"/>
          <p:cNvSpPr/>
          <p:nvPr/>
        </p:nvSpPr>
        <p:spPr>
          <a:xfrm>
            <a:off x="6113150" y="2187238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8"/>
          <p:cNvSpPr/>
          <p:nvPr/>
        </p:nvSpPr>
        <p:spPr>
          <a:xfrm>
            <a:off x="6113150" y="2548113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8"/>
          <p:cNvSpPr/>
          <p:nvPr/>
        </p:nvSpPr>
        <p:spPr>
          <a:xfrm>
            <a:off x="6113150" y="2908988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8"/>
          <p:cNvSpPr/>
          <p:nvPr/>
        </p:nvSpPr>
        <p:spPr>
          <a:xfrm>
            <a:off x="6113150" y="3269863"/>
            <a:ext cx="436200" cy="21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8"/>
          <p:cNvSpPr/>
          <p:nvPr/>
        </p:nvSpPr>
        <p:spPr>
          <a:xfrm>
            <a:off x="0" y="-9150"/>
            <a:ext cx="1143000" cy="5172075"/>
          </a:xfrm>
          <a:custGeom>
            <a:avLst/>
            <a:gdLst/>
            <a:ahLst/>
            <a:cxnLst/>
            <a:rect l="l" t="t" r="r" b="b"/>
            <a:pathLst>
              <a:path w="45720" h="206883" extrusionOk="0">
                <a:moveTo>
                  <a:pt x="0" y="0"/>
                </a:moveTo>
                <a:lnTo>
                  <a:pt x="45720" y="185547"/>
                </a:lnTo>
                <a:lnTo>
                  <a:pt x="0" y="206883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  <p:sp>
        <p:nvSpPr>
          <p:cNvPr id="588" name="Google Shape;588;p58"/>
          <p:cNvSpPr/>
          <p:nvPr/>
        </p:nvSpPr>
        <p:spPr>
          <a:xfrm>
            <a:off x="8172825" y="375"/>
            <a:ext cx="990600" cy="5114925"/>
          </a:xfrm>
          <a:custGeom>
            <a:avLst/>
            <a:gdLst/>
            <a:ahLst/>
            <a:cxnLst/>
            <a:rect l="l" t="t" r="r" b="b"/>
            <a:pathLst>
              <a:path w="39624" h="204597" extrusionOk="0">
                <a:moveTo>
                  <a:pt x="39624" y="204597"/>
                </a:moveTo>
                <a:lnTo>
                  <a:pt x="0" y="96012"/>
                </a:lnTo>
                <a:lnTo>
                  <a:pt x="39624" y="0"/>
                </a:lnTo>
                <a:close/>
              </a:path>
            </a:pathLst>
          </a:custGeom>
          <a:solidFill>
            <a:srgbClr val="1F4255"/>
          </a:solid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59"/>
          <p:cNvGrpSpPr/>
          <p:nvPr/>
        </p:nvGrpSpPr>
        <p:grpSpPr>
          <a:xfrm>
            <a:off x="4565580" y="1270594"/>
            <a:ext cx="3432984" cy="2602318"/>
            <a:chOff x="331763" y="414153"/>
            <a:chExt cx="6903246" cy="5232893"/>
          </a:xfrm>
          <a:solidFill>
            <a:srgbClr val="91B93E"/>
          </a:solidFill>
        </p:grpSpPr>
        <p:sp>
          <p:nvSpPr>
            <p:cNvPr id="594" name="Google Shape;594;p59"/>
            <p:cNvSpPr/>
            <p:nvPr/>
          </p:nvSpPr>
          <p:spPr>
            <a:xfrm>
              <a:off x="2758759" y="4725169"/>
              <a:ext cx="2049335" cy="921877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9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7" name="Google Shape;597;p59"/>
          <p:cNvPicPr preferRelativeResize="0"/>
          <p:nvPr/>
        </p:nvPicPr>
        <p:blipFill>
          <a:blip r:embed="rId3"/>
          <a:srcRect/>
          <a:stretch/>
        </p:blipFill>
        <p:spPr>
          <a:xfrm>
            <a:off x="4658783" y="1362821"/>
            <a:ext cx="3246500" cy="1981718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59"/>
          <p:cNvSpPr txBox="1">
            <a:spLocks noGrp="1"/>
          </p:cNvSpPr>
          <p:nvPr>
            <p:ph type="title"/>
          </p:nvPr>
        </p:nvSpPr>
        <p:spPr>
          <a:xfrm>
            <a:off x="720000" y="1717588"/>
            <a:ext cx="3233100" cy="9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NAJAVA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599" name="Google Shape;599;p59"/>
          <p:cNvSpPr txBox="1">
            <a:spLocks noGrp="1"/>
          </p:cNvSpPr>
          <p:nvPr>
            <p:ph type="subTitle" idx="1"/>
          </p:nvPr>
        </p:nvSpPr>
        <p:spPr>
          <a:xfrm>
            <a:off x="720000" y="2620713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Sliko na za</a:t>
            </a:r>
            <a:r>
              <a:rPr lang="en-GB" dirty="0" err="1"/>
              <a:t>sl</a:t>
            </a:r>
            <a:r>
              <a:rPr lang="en" dirty="0" err="1"/>
              <a:t>onu</a:t>
            </a:r>
            <a:r>
              <a:rPr lang="en" dirty="0"/>
              <a:t> lahko zamenjate z lastno sliko po izboru. To naredite preprosto z desnim klikom na sliko in izborom “Zamenjaj sliko”.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PREGLEDNICA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25" name="Google Shape;825;p65"/>
          <p:cNvGraphicFramePr/>
          <p:nvPr>
            <p:extLst>
              <p:ext uri="{D42A27DB-BD31-4B8C-83A1-F6EECF244321}">
                <p14:modId xmlns:p14="http://schemas.microsoft.com/office/powerpoint/2010/main" val="2955132786"/>
              </p:ext>
            </p:extLst>
          </p:nvPr>
        </p:nvGraphicFramePr>
        <p:xfrm>
          <a:off x="713194" y="1268188"/>
          <a:ext cx="7717600" cy="3164025"/>
        </p:xfrm>
        <a:graphic>
          <a:graphicData uri="http://schemas.openxmlformats.org/drawingml/2006/table">
            <a:tbl>
              <a:tblPr>
                <a:noFill/>
                <a:tableStyleId>{314EC62A-526F-491E-9677-3E99E9AB5C55}</a:tableStyleId>
              </a:tblPr>
              <a:tblGrid>
                <a:gridCol w="169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REGIJA 1</a:t>
                      </a:r>
                      <a:endParaRPr sz="2000" b="1" dirty="0">
                        <a:solidFill>
                          <a:srgbClr val="1F4255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REGIJA 2</a:t>
                      </a:r>
                      <a:endParaRPr sz="2000" b="1" dirty="0">
                        <a:solidFill>
                          <a:srgbClr val="1F4255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REGIJA 3</a:t>
                      </a:r>
                      <a:endParaRPr sz="2000" b="1" dirty="0">
                        <a:solidFill>
                          <a:srgbClr val="1F4255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REGIJA 4</a:t>
                      </a:r>
                      <a:endParaRPr sz="2000" b="1" dirty="0">
                        <a:solidFill>
                          <a:srgbClr val="1F4255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FAZA</a:t>
                      </a: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 </a:t>
                      </a:r>
                      <a:r>
                        <a:rPr lang="en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01</a:t>
                      </a:r>
                      <a:endParaRPr sz="20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  <a:endParaRPr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  <a:endParaRPr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FAZA</a:t>
                      </a: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 </a:t>
                      </a:r>
                      <a:r>
                        <a:rPr lang="en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02</a:t>
                      </a:r>
                      <a:endParaRPr sz="20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FAZA</a:t>
                      </a: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 </a:t>
                      </a:r>
                      <a:r>
                        <a:rPr lang="en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03</a:t>
                      </a:r>
                      <a:endParaRPr sz="20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FAZA</a:t>
                      </a: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 </a:t>
                      </a:r>
                      <a:r>
                        <a:rPr lang="en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04</a:t>
                      </a:r>
                      <a:endParaRPr sz="20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F4255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FAZA</a:t>
                      </a: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 </a:t>
                      </a:r>
                      <a:r>
                        <a:rPr lang="en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05</a:t>
                      </a:r>
                      <a:endParaRPr sz="20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Golos Text"/>
                        <a:cs typeface="Calibri" panose="020F0502020204030204" pitchFamily="34" charset="0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Golos Text"/>
                          <a:cs typeface="Calibri" panose="020F0502020204030204" pitchFamily="34" charset="0"/>
                          <a:sym typeface="Golos Text"/>
                        </a:rPr>
                        <a:t>Da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SEKTORJI, KI PREVLADUJEJO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0" name="Google Shape;850;p67"/>
          <p:cNvSpPr txBox="1"/>
          <p:nvPr/>
        </p:nvSpPr>
        <p:spPr>
          <a:xfrm>
            <a:off x="981900" y="4186600"/>
            <a:ext cx="71802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Sledite podatkom na grafikonu. </a:t>
            </a:r>
            <a:r>
              <a:rPr lang="en-GB" sz="1000" b="1" dirty="0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Za več informacij </a:t>
            </a:r>
            <a:r>
              <a:rPr lang="en-GB" sz="1000" b="1" dirty="0" err="1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klknite</a:t>
            </a:r>
            <a:r>
              <a:rPr lang="en-GB" sz="1000" b="1" dirty="0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 tukaj</a:t>
            </a:r>
            <a:endParaRPr lang="en-GB" sz="1000" b="1" dirty="0">
              <a:solidFill>
                <a:schemeClr val="accen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851" name="Google Shape;851;p67"/>
          <p:cNvSpPr txBox="1"/>
          <p:nvPr/>
        </p:nvSpPr>
        <p:spPr>
          <a:xfrm>
            <a:off x="5785225" y="1772836"/>
            <a:ext cx="19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Sektor energetike #1</a:t>
            </a:r>
            <a:endParaRPr sz="1200" dirty="0">
              <a:solidFill>
                <a:schemeClr val="accen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852" name="Google Shape;852;p67"/>
          <p:cNvSpPr txBox="1"/>
          <p:nvPr/>
        </p:nvSpPr>
        <p:spPr>
          <a:xfrm>
            <a:off x="5785225" y="3117511"/>
            <a:ext cx="19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Sektor energetike tipa #2, ki je zastopan…</a:t>
            </a:r>
          </a:p>
        </p:txBody>
      </p:sp>
      <p:sp>
        <p:nvSpPr>
          <p:cNvPr id="853" name="Google Shape;853;p67"/>
          <p:cNvSpPr txBox="1"/>
          <p:nvPr/>
        </p:nvSpPr>
        <p:spPr>
          <a:xfrm>
            <a:off x="5789125" y="1465739"/>
            <a:ext cx="1978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SEKTOR #1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854" name="Google Shape;854;p67"/>
          <p:cNvSpPr txBox="1"/>
          <p:nvPr/>
        </p:nvSpPr>
        <p:spPr>
          <a:xfrm>
            <a:off x="5789125" y="2809288"/>
            <a:ext cx="1978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SEKTOR #2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pic>
        <p:nvPicPr>
          <p:cNvPr id="855" name="Google Shape;855;p67" title="Points scored">
            <a:hlinkClick r:id="rId3"/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763" y="1315349"/>
            <a:ext cx="2788626" cy="265847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67"/>
          <p:cNvSpPr txBox="1"/>
          <p:nvPr/>
        </p:nvSpPr>
        <p:spPr>
          <a:xfrm>
            <a:off x="4702462" y="1453300"/>
            <a:ext cx="939900" cy="44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60%</a:t>
            </a:r>
            <a:endParaRPr sz="2500" b="1">
              <a:solidFill>
                <a:schemeClr val="l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857" name="Google Shape;857;p67"/>
          <p:cNvSpPr txBox="1"/>
          <p:nvPr/>
        </p:nvSpPr>
        <p:spPr>
          <a:xfrm>
            <a:off x="4702462" y="2796850"/>
            <a:ext cx="939900" cy="44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40%</a:t>
            </a:r>
            <a:endParaRPr sz="2500" b="1">
              <a:solidFill>
                <a:schemeClr val="accen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PODATKI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5" name="Google Shape;895;p69"/>
          <p:cNvSpPr txBox="1"/>
          <p:nvPr/>
        </p:nvSpPr>
        <p:spPr>
          <a:xfrm>
            <a:off x="981900" y="4186600"/>
            <a:ext cx="71802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Sledite podatkom na grafikonu. </a:t>
            </a:r>
            <a:r>
              <a:rPr lang="en" sz="1000" b="1" dirty="0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Za več informacij </a:t>
            </a:r>
            <a:r>
              <a:rPr lang="en" sz="1000" b="1" dirty="0" err="1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klknite</a:t>
            </a:r>
            <a:r>
              <a:rPr lang="en" sz="1000" b="1" dirty="0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 tukaj</a:t>
            </a:r>
            <a:endParaRPr sz="1000" b="1" dirty="0">
              <a:solidFill>
                <a:schemeClr val="accen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pic>
        <p:nvPicPr>
          <p:cNvPr id="896" name="Google Shape;896;p69">
            <a:hlinkClick r:id="rId3"/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13" y="1271950"/>
            <a:ext cx="4452614" cy="286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69"/>
          <p:cNvSpPr txBox="1"/>
          <p:nvPr/>
        </p:nvSpPr>
        <p:spPr>
          <a:xfrm>
            <a:off x="6223686" y="3562199"/>
            <a:ext cx="19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Pomemben podatek številka tri in tri</a:t>
            </a:r>
          </a:p>
        </p:txBody>
      </p:sp>
      <p:sp>
        <p:nvSpPr>
          <p:cNvPr id="898" name="Google Shape;898;p69"/>
          <p:cNvSpPr txBox="1"/>
          <p:nvPr/>
        </p:nvSpPr>
        <p:spPr>
          <a:xfrm>
            <a:off x="6223688" y="1579049"/>
            <a:ext cx="19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Pomemben podatek ena</a:t>
            </a:r>
            <a:endParaRPr sz="1200" dirty="0">
              <a:solidFill>
                <a:schemeClr val="accen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899" name="Google Shape;899;p69"/>
          <p:cNvSpPr txBox="1"/>
          <p:nvPr/>
        </p:nvSpPr>
        <p:spPr>
          <a:xfrm>
            <a:off x="6223688" y="2571186"/>
            <a:ext cx="19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Pomemben podatek številka dva</a:t>
            </a:r>
          </a:p>
        </p:txBody>
      </p:sp>
      <p:sp>
        <p:nvSpPr>
          <p:cNvPr id="900" name="Google Shape;900;p69"/>
          <p:cNvSpPr txBox="1"/>
          <p:nvPr/>
        </p:nvSpPr>
        <p:spPr>
          <a:xfrm>
            <a:off x="6227588" y="1271952"/>
            <a:ext cx="1978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PODATEK 1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901" name="Google Shape;901;p69"/>
          <p:cNvSpPr txBox="1"/>
          <p:nvPr/>
        </p:nvSpPr>
        <p:spPr>
          <a:xfrm>
            <a:off x="6227586" y="3255102"/>
            <a:ext cx="1978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ODATEK 3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902" name="Google Shape;902;p69"/>
          <p:cNvSpPr txBox="1"/>
          <p:nvPr/>
        </p:nvSpPr>
        <p:spPr>
          <a:xfrm>
            <a:off x="6227588" y="2262963"/>
            <a:ext cx="1978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PODATEK 2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  <p:sp>
        <p:nvSpPr>
          <p:cNvPr id="903" name="Google Shape;903;p69"/>
          <p:cNvSpPr/>
          <p:nvPr/>
        </p:nvSpPr>
        <p:spPr>
          <a:xfrm>
            <a:off x="5859113" y="1330800"/>
            <a:ext cx="263700" cy="2505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4" name="Google Shape;904;p69"/>
          <p:cNvSpPr/>
          <p:nvPr/>
        </p:nvSpPr>
        <p:spPr>
          <a:xfrm>
            <a:off x="5859113" y="2320844"/>
            <a:ext cx="263700" cy="2505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5" name="Google Shape;905;p69"/>
          <p:cNvSpPr/>
          <p:nvPr/>
        </p:nvSpPr>
        <p:spPr>
          <a:xfrm>
            <a:off x="5859113" y="3310888"/>
            <a:ext cx="263700" cy="2505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72"/>
          <p:cNvSpPr txBox="1">
            <a:spLocks noGrp="1"/>
          </p:cNvSpPr>
          <p:nvPr>
            <p:ph type="title"/>
          </p:nvPr>
        </p:nvSpPr>
        <p:spPr>
          <a:xfrm>
            <a:off x="1399025" y="935250"/>
            <a:ext cx="35490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ZAKLJUČKI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7" name="Google Shape;947;p72"/>
          <p:cNvSpPr txBox="1">
            <a:spLocks noGrp="1"/>
          </p:cNvSpPr>
          <p:nvPr>
            <p:ph type="subTitle" idx="1"/>
          </p:nvPr>
        </p:nvSpPr>
        <p:spPr>
          <a:xfrm>
            <a:off x="1399025" y="1572156"/>
            <a:ext cx="3549000" cy="17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200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</a:p>
          <a:p>
            <a:pPr lvl="0">
              <a:buSzPts val="1200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</a:p>
          <a:p>
            <a:pPr lvl="0">
              <a:buSzPts val="1200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</a:p>
          <a:p>
            <a:pPr lvl="0">
              <a:buSzPts val="1200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</a:p>
          <a:p>
            <a:pPr lvl="0">
              <a:buSzPts val="1200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</a:p>
          <a:p>
            <a:pPr lvl="0">
              <a:buSzPts val="1200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Tukaj zapišete zaključke</a:t>
            </a:r>
          </a:p>
        </p:txBody>
      </p:sp>
      <p:pic>
        <p:nvPicPr>
          <p:cNvPr id="948" name="Google Shape;948;p72"/>
          <p:cNvPicPr preferRelativeResize="0">
            <a:picLocks noGrp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86600" y="0"/>
            <a:ext cx="5357400" cy="5143500"/>
          </a:xfrm>
          <a:prstGeom prst="rtTriangle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PAKET IKON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8" name="Google Shape;978;p74"/>
          <p:cNvGrpSpPr/>
          <p:nvPr/>
        </p:nvGrpSpPr>
        <p:grpSpPr>
          <a:xfrm>
            <a:off x="1011563" y="1229100"/>
            <a:ext cx="341675" cy="315075"/>
            <a:chOff x="1011563" y="1229100"/>
            <a:chExt cx="341675" cy="315075"/>
          </a:xfrm>
        </p:grpSpPr>
        <p:sp>
          <p:nvSpPr>
            <p:cNvPr id="979" name="Google Shape;979;p74"/>
            <p:cNvSpPr/>
            <p:nvPr/>
          </p:nvSpPr>
          <p:spPr>
            <a:xfrm>
              <a:off x="1321488" y="1405575"/>
              <a:ext cx="10600" cy="13250"/>
            </a:xfrm>
            <a:custGeom>
              <a:avLst/>
              <a:gdLst/>
              <a:ahLst/>
              <a:cxnLst/>
              <a:rect l="l" t="t" r="r" b="b"/>
              <a:pathLst>
                <a:path w="424" h="530" extrusionOk="0">
                  <a:moveTo>
                    <a:pt x="219" y="0"/>
                  </a:moveTo>
                  <a:cubicBezTo>
                    <a:pt x="109" y="0"/>
                    <a:pt x="14" y="96"/>
                    <a:pt x="14" y="205"/>
                  </a:cubicBezTo>
                  <a:lnTo>
                    <a:pt x="14" y="314"/>
                  </a:lnTo>
                  <a:cubicBezTo>
                    <a:pt x="0" y="458"/>
                    <a:pt x="106" y="529"/>
                    <a:pt x="212" y="529"/>
                  </a:cubicBezTo>
                  <a:cubicBezTo>
                    <a:pt x="318" y="529"/>
                    <a:pt x="423" y="458"/>
                    <a:pt x="410" y="314"/>
                  </a:cubicBezTo>
                  <a:lnTo>
                    <a:pt x="410" y="205"/>
                  </a:lnTo>
                  <a:cubicBezTo>
                    <a:pt x="410" y="96"/>
                    <a:pt x="328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4"/>
            <p:cNvSpPr/>
            <p:nvPr/>
          </p:nvSpPr>
          <p:spPr>
            <a:xfrm>
              <a:off x="1321813" y="1456425"/>
              <a:ext cx="9925" cy="14950"/>
            </a:xfrm>
            <a:custGeom>
              <a:avLst/>
              <a:gdLst/>
              <a:ahLst/>
              <a:cxnLst/>
              <a:rect l="l" t="t" r="r" b="b"/>
              <a:pathLst>
                <a:path w="397" h="598" extrusionOk="0">
                  <a:moveTo>
                    <a:pt x="206" y="1"/>
                  </a:moveTo>
                  <a:cubicBezTo>
                    <a:pt x="96" y="1"/>
                    <a:pt x="1" y="96"/>
                    <a:pt x="1" y="205"/>
                  </a:cubicBezTo>
                  <a:lnTo>
                    <a:pt x="1" y="424"/>
                  </a:lnTo>
                  <a:cubicBezTo>
                    <a:pt x="15" y="540"/>
                    <a:pt x="110" y="598"/>
                    <a:pt x="204" y="598"/>
                  </a:cubicBezTo>
                  <a:cubicBezTo>
                    <a:pt x="298" y="598"/>
                    <a:pt x="390" y="540"/>
                    <a:pt x="397" y="424"/>
                  </a:cubicBezTo>
                  <a:lnTo>
                    <a:pt x="397" y="205"/>
                  </a:lnTo>
                  <a:cubicBezTo>
                    <a:pt x="397" y="96"/>
                    <a:pt x="315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4"/>
            <p:cNvSpPr/>
            <p:nvPr/>
          </p:nvSpPr>
          <p:spPr>
            <a:xfrm>
              <a:off x="1321813" y="1483400"/>
              <a:ext cx="9925" cy="14875"/>
            </a:xfrm>
            <a:custGeom>
              <a:avLst/>
              <a:gdLst/>
              <a:ahLst/>
              <a:cxnLst/>
              <a:rect l="l" t="t" r="r" b="b"/>
              <a:pathLst>
                <a:path w="397" h="595" extrusionOk="0">
                  <a:moveTo>
                    <a:pt x="206" y="0"/>
                  </a:moveTo>
                  <a:cubicBezTo>
                    <a:pt x="96" y="0"/>
                    <a:pt x="1" y="82"/>
                    <a:pt x="1" y="191"/>
                  </a:cubicBezTo>
                  <a:lnTo>
                    <a:pt x="1" y="410"/>
                  </a:lnTo>
                  <a:cubicBezTo>
                    <a:pt x="15" y="533"/>
                    <a:pt x="110" y="594"/>
                    <a:pt x="204" y="594"/>
                  </a:cubicBezTo>
                  <a:cubicBezTo>
                    <a:pt x="298" y="594"/>
                    <a:pt x="390" y="533"/>
                    <a:pt x="397" y="410"/>
                  </a:cubicBezTo>
                  <a:lnTo>
                    <a:pt x="397" y="191"/>
                  </a:lnTo>
                  <a:cubicBezTo>
                    <a:pt x="397" y="82"/>
                    <a:pt x="315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4"/>
            <p:cNvSpPr/>
            <p:nvPr/>
          </p:nvSpPr>
          <p:spPr>
            <a:xfrm>
              <a:off x="1321813" y="1429800"/>
              <a:ext cx="9925" cy="14875"/>
            </a:xfrm>
            <a:custGeom>
              <a:avLst/>
              <a:gdLst/>
              <a:ahLst/>
              <a:cxnLst/>
              <a:rect l="l" t="t" r="r" b="b"/>
              <a:pathLst>
                <a:path w="397" h="595" extrusionOk="0">
                  <a:moveTo>
                    <a:pt x="206" y="1"/>
                  </a:moveTo>
                  <a:cubicBezTo>
                    <a:pt x="96" y="1"/>
                    <a:pt x="1" y="83"/>
                    <a:pt x="1" y="205"/>
                  </a:cubicBezTo>
                  <a:lnTo>
                    <a:pt x="1" y="410"/>
                  </a:lnTo>
                  <a:cubicBezTo>
                    <a:pt x="15" y="533"/>
                    <a:pt x="110" y="595"/>
                    <a:pt x="204" y="595"/>
                  </a:cubicBezTo>
                  <a:cubicBezTo>
                    <a:pt x="298" y="595"/>
                    <a:pt x="390" y="533"/>
                    <a:pt x="397" y="410"/>
                  </a:cubicBezTo>
                  <a:lnTo>
                    <a:pt x="397" y="205"/>
                  </a:lnTo>
                  <a:cubicBezTo>
                    <a:pt x="397" y="83"/>
                    <a:pt x="315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4"/>
            <p:cNvSpPr/>
            <p:nvPr/>
          </p:nvSpPr>
          <p:spPr>
            <a:xfrm>
              <a:off x="1316288" y="1509800"/>
              <a:ext cx="15775" cy="12875"/>
            </a:xfrm>
            <a:custGeom>
              <a:avLst/>
              <a:gdLst/>
              <a:ahLst/>
              <a:cxnLst/>
              <a:rect l="l" t="t" r="r" b="b"/>
              <a:pathLst>
                <a:path w="631" h="515" extrusionOk="0">
                  <a:moveTo>
                    <a:pt x="356" y="0"/>
                  </a:moveTo>
                  <a:cubicBezTo>
                    <a:pt x="72" y="0"/>
                    <a:pt x="1" y="451"/>
                    <a:pt x="317" y="514"/>
                  </a:cubicBezTo>
                  <a:lnTo>
                    <a:pt x="427" y="514"/>
                  </a:lnTo>
                  <a:cubicBezTo>
                    <a:pt x="536" y="514"/>
                    <a:pt x="618" y="432"/>
                    <a:pt x="618" y="309"/>
                  </a:cubicBezTo>
                  <a:lnTo>
                    <a:pt x="618" y="214"/>
                  </a:lnTo>
                  <a:cubicBezTo>
                    <a:pt x="631" y="99"/>
                    <a:pt x="548" y="8"/>
                    <a:pt x="447" y="8"/>
                  </a:cubicBezTo>
                  <a:cubicBezTo>
                    <a:pt x="441" y="8"/>
                    <a:pt x="434" y="8"/>
                    <a:pt x="427" y="9"/>
                  </a:cubicBezTo>
                  <a:cubicBezTo>
                    <a:pt x="402" y="3"/>
                    <a:pt x="378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4"/>
            <p:cNvSpPr/>
            <p:nvPr/>
          </p:nvSpPr>
          <p:spPr>
            <a:xfrm>
              <a:off x="1054438" y="1512725"/>
              <a:ext cx="19750" cy="9975"/>
            </a:xfrm>
            <a:custGeom>
              <a:avLst/>
              <a:gdLst/>
              <a:ahLst/>
              <a:cxnLst/>
              <a:rect l="l" t="t" r="r" b="b"/>
              <a:pathLst>
                <a:path w="790" h="399" extrusionOk="0">
                  <a:moveTo>
                    <a:pt x="266" y="0"/>
                  </a:moveTo>
                  <a:cubicBezTo>
                    <a:pt x="0" y="0"/>
                    <a:pt x="0" y="398"/>
                    <a:pt x="266" y="398"/>
                  </a:cubicBezTo>
                  <a:cubicBezTo>
                    <a:pt x="275" y="398"/>
                    <a:pt x="283" y="398"/>
                    <a:pt x="292" y="397"/>
                  </a:cubicBezTo>
                  <a:lnTo>
                    <a:pt x="510" y="397"/>
                  </a:lnTo>
                  <a:cubicBezTo>
                    <a:pt x="519" y="398"/>
                    <a:pt x="527" y="398"/>
                    <a:pt x="535" y="398"/>
                  </a:cubicBezTo>
                  <a:cubicBezTo>
                    <a:pt x="789" y="398"/>
                    <a:pt x="789" y="0"/>
                    <a:pt x="535" y="0"/>
                  </a:cubicBezTo>
                  <a:cubicBezTo>
                    <a:pt x="527" y="0"/>
                    <a:pt x="519" y="1"/>
                    <a:pt x="510" y="1"/>
                  </a:cubicBezTo>
                  <a:lnTo>
                    <a:pt x="292" y="1"/>
                  </a:lnTo>
                  <a:cubicBezTo>
                    <a:pt x="283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4"/>
            <p:cNvSpPr/>
            <p:nvPr/>
          </p:nvSpPr>
          <p:spPr>
            <a:xfrm>
              <a:off x="1160713" y="1512725"/>
              <a:ext cx="18250" cy="9975"/>
            </a:xfrm>
            <a:custGeom>
              <a:avLst/>
              <a:gdLst/>
              <a:ahLst/>
              <a:cxnLst/>
              <a:rect l="l" t="t" r="r" b="b"/>
              <a:pathLst>
                <a:path w="730" h="399" extrusionOk="0">
                  <a:moveTo>
                    <a:pt x="476" y="0"/>
                  </a:moveTo>
                  <a:cubicBezTo>
                    <a:pt x="468" y="0"/>
                    <a:pt x="459" y="1"/>
                    <a:pt x="451" y="1"/>
                  </a:cubicBezTo>
                  <a:lnTo>
                    <a:pt x="233" y="1"/>
                  </a:lnTo>
                  <a:cubicBezTo>
                    <a:pt x="0" y="15"/>
                    <a:pt x="0" y="370"/>
                    <a:pt x="233" y="397"/>
                  </a:cubicBezTo>
                  <a:lnTo>
                    <a:pt x="451" y="397"/>
                  </a:lnTo>
                  <a:cubicBezTo>
                    <a:pt x="459" y="398"/>
                    <a:pt x="468" y="398"/>
                    <a:pt x="476" y="398"/>
                  </a:cubicBezTo>
                  <a:cubicBezTo>
                    <a:pt x="730" y="398"/>
                    <a:pt x="730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4"/>
            <p:cNvSpPr/>
            <p:nvPr/>
          </p:nvSpPr>
          <p:spPr>
            <a:xfrm>
              <a:off x="1133288" y="1512725"/>
              <a:ext cx="18575" cy="9975"/>
            </a:xfrm>
            <a:custGeom>
              <a:avLst/>
              <a:gdLst/>
              <a:ahLst/>
              <a:cxnLst/>
              <a:rect l="l" t="t" r="r" b="b"/>
              <a:pathLst>
                <a:path w="743" h="399" extrusionOk="0">
                  <a:moveTo>
                    <a:pt x="266" y="0"/>
                  </a:moveTo>
                  <a:cubicBezTo>
                    <a:pt x="0" y="0"/>
                    <a:pt x="0" y="398"/>
                    <a:pt x="266" y="398"/>
                  </a:cubicBezTo>
                  <a:cubicBezTo>
                    <a:pt x="275" y="398"/>
                    <a:pt x="283" y="398"/>
                    <a:pt x="292" y="397"/>
                  </a:cubicBezTo>
                  <a:lnTo>
                    <a:pt x="497" y="397"/>
                  </a:lnTo>
                  <a:cubicBezTo>
                    <a:pt x="743" y="370"/>
                    <a:pt x="743" y="15"/>
                    <a:pt x="497" y="1"/>
                  </a:cubicBezTo>
                  <a:lnTo>
                    <a:pt x="292" y="1"/>
                  </a:lnTo>
                  <a:cubicBezTo>
                    <a:pt x="283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4"/>
            <p:cNvSpPr/>
            <p:nvPr/>
          </p:nvSpPr>
          <p:spPr>
            <a:xfrm>
              <a:off x="1081863" y="1512725"/>
              <a:ext cx="18250" cy="9975"/>
            </a:xfrm>
            <a:custGeom>
              <a:avLst/>
              <a:gdLst/>
              <a:ahLst/>
              <a:cxnLst/>
              <a:rect l="l" t="t" r="r" b="b"/>
              <a:pathLst>
                <a:path w="730" h="399" extrusionOk="0">
                  <a:moveTo>
                    <a:pt x="476" y="0"/>
                  </a:moveTo>
                  <a:cubicBezTo>
                    <a:pt x="468" y="0"/>
                    <a:pt x="460" y="1"/>
                    <a:pt x="451" y="1"/>
                  </a:cubicBezTo>
                  <a:lnTo>
                    <a:pt x="246" y="1"/>
                  </a:lnTo>
                  <a:cubicBezTo>
                    <a:pt x="1" y="15"/>
                    <a:pt x="1" y="370"/>
                    <a:pt x="246" y="397"/>
                  </a:cubicBezTo>
                  <a:lnTo>
                    <a:pt x="451" y="397"/>
                  </a:lnTo>
                  <a:cubicBezTo>
                    <a:pt x="460" y="398"/>
                    <a:pt x="468" y="398"/>
                    <a:pt x="476" y="398"/>
                  </a:cubicBezTo>
                  <a:cubicBezTo>
                    <a:pt x="730" y="398"/>
                    <a:pt x="730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4"/>
            <p:cNvSpPr/>
            <p:nvPr/>
          </p:nvSpPr>
          <p:spPr>
            <a:xfrm>
              <a:off x="1106988" y="1512725"/>
              <a:ext cx="18600" cy="9975"/>
            </a:xfrm>
            <a:custGeom>
              <a:avLst/>
              <a:gdLst/>
              <a:ahLst/>
              <a:cxnLst/>
              <a:rect l="l" t="t" r="r" b="b"/>
              <a:pathLst>
                <a:path w="744" h="399" extrusionOk="0">
                  <a:moveTo>
                    <a:pt x="267" y="0"/>
                  </a:moveTo>
                  <a:cubicBezTo>
                    <a:pt x="1" y="0"/>
                    <a:pt x="1" y="398"/>
                    <a:pt x="267" y="398"/>
                  </a:cubicBezTo>
                  <a:cubicBezTo>
                    <a:pt x="275" y="398"/>
                    <a:pt x="284" y="398"/>
                    <a:pt x="293" y="397"/>
                  </a:cubicBezTo>
                  <a:lnTo>
                    <a:pt x="497" y="397"/>
                  </a:lnTo>
                  <a:cubicBezTo>
                    <a:pt x="743" y="370"/>
                    <a:pt x="743" y="15"/>
                    <a:pt x="497" y="1"/>
                  </a:cubicBezTo>
                  <a:lnTo>
                    <a:pt x="293" y="1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4"/>
            <p:cNvSpPr/>
            <p:nvPr/>
          </p:nvSpPr>
          <p:spPr>
            <a:xfrm>
              <a:off x="1186663" y="1512725"/>
              <a:ext cx="18575" cy="9975"/>
            </a:xfrm>
            <a:custGeom>
              <a:avLst/>
              <a:gdLst/>
              <a:ahLst/>
              <a:cxnLst/>
              <a:rect l="l" t="t" r="r" b="b"/>
              <a:pathLst>
                <a:path w="743" h="399" extrusionOk="0">
                  <a:moveTo>
                    <a:pt x="489" y="0"/>
                  </a:moveTo>
                  <a:cubicBezTo>
                    <a:pt x="481" y="0"/>
                    <a:pt x="473" y="1"/>
                    <a:pt x="464" y="1"/>
                  </a:cubicBezTo>
                  <a:lnTo>
                    <a:pt x="246" y="1"/>
                  </a:lnTo>
                  <a:cubicBezTo>
                    <a:pt x="0" y="15"/>
                    <a:pt x="0" y="370"/>
                    <a:pt x="246" y="397"/>
                  </a:cubicBezTo>
                  <a:lnTo>
                    <a:pt x="464" y="397"/>
                  </a:lnTo>
                  <a:cubicBezTo>
                    <a:pt x="473" y="398"/>
                    <a:pt x="481" y="398"/>
                    <a:pt x="489" y="398"/>
                  </a:cubicBezTo>
                  <a:cubicBezTo>
                    <a:pt x="743" y="398"/>
                    <a:pt x="743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4"/>
            <p:cNvSpPr/>
            <p:nvPr/>
          </p:nvSpPr>
          <p:spPr>
            <a:xfrm>
              <a:off x="1291788" y="1512750"/>
              <a:ext cx="16400" cy="9925"/>
            </a:xfrm>
            <a:custGeom>
              <a:avLst/>
              <a:gdLst/>
              <a:ahLst/>
              <a:cxnLst/>
              <a:rect l="l" t="t" r="r" b="b"/>
              <a:pathLst>
                <a:path w="656" h="397" extrusionOk="0">
                  <a:moveTo>
                    <a:pt x="246" y="0"/>
                  </a:moveTo>
                  <a:cubicBezTo>
                    <a:pt x="0" y="14"/>
                    <a:pt x="0" y="369"/>
                    <a:pt x="246" y="396"/>
                  </a:cubicBezTo>
                  <a:lnTo>
                    <a:pt x="451" y="396"/>
                  </a:lnTo>
                  <a:cubicBezTo>
                    <a:pt x="560" y="396"/>
                    <a:pt x="656" y="314"/>
                    <a:pt x="656" y="191"/>
                  </a:cubicBezTo>
                  <a:cubicBezTo>
                    <a:pt x="656" y="82"/>
                    <a:pt x="560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4"/>
            <p:cNvSpPr/>
            <p:nvPr/>
          </p:nvSpPr>
          <p:spPr>
            <a:xfrm>
              <a:off x="1265838" y="1512725"/>
              <a:ext cx="18250" cy="9975"/>
            </a:xfrm>
            <a:custGeom>
              <a:avLst/>
              <a:gdLst/>
              <a:ahLst/>
              <a:cxnLst/>
              <a:rect l="l" t="t" r="r" b="b"/>
              <a:pathLst>
                <a:path w="730" h="399" extrusionOk="0">
                  <a:moveTo>
                    <a:pt x="476" y="0"/>
                  </a:moveTo>
                  <a:cubicBezTo>
                    <a:pt x="468" y="0"/>
                    <a:pt x="460" y="1"/>
                    <a:pt x="451" y="1"/>
                  </a:cubicBezTo>
                  <a:lnTo>
                    <a:pt x="246" y="1"/>
                  </a:lnTo>
                  <a:cubicBezTo>
                    <a:pt x="1" y="29"/>
                    <a:pt x="1" y="370"/>
                    <a:pt x="246" y="397"/>
                  </a:cubicBezTo>
                  <a:lnTo>
                    <a:pt x="451" y="397"/>
                  </a:lnTo>
                  <a:cubicBezTo>
                    <a:pt x="460" y="398"/>
                    <a:pt x="468" y="398"/>
                    <a:pt x="476" y="398"/>
                  </a:cubicBezTo>
                  <a:cubicBezTo>
                    <a:pt x="730" y="398"/>
                    <a:pt x="730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4"/>
            <p:cNvSpPr/>
            <p:nvPr/>
          </p:nvSpPr>
          <p:spPr>
            <a:xfrm>
              <a:off x="1212113" y="1512725"/>
              <a:ext cx="18250" cy="9975"/>
            </a:xfrm>
            <a:custGeom>
              <a:avLst/>
              <a:gdLst/>
              <a:ahLst/>
              <a:cxnLst/>
              <a:rect l="l" t="t" r="r" b="b"/>
              <a:pathLst>
                <a:path w="730" h="399" extrusionOk="0">
                  <a:moveTo>
                    <a:pt x="255" y="0"/>
                  </a:moveTo>
                  <a:cubicBezTo>
                    <a:pt x="1" y="0"/>
                    <a:pt x="1" y="398"/>
                    <a:pt x="255" y="398"/>
                  </a:cubicBezTo>
                  <a:cubicBezTo>
                    <a:pt x="263" y="398"/>
                    <a:pt x="271" y="398"/>
                    <a:pt x="279" y="397"/>
                  </a:cubicBezTo>
                  <a:lnTo>
                    <a:pt x="498" y="397"/>
                  </a:lnTo>
                  <a:cubicBezTo>
                    <a:pt x="730" y="370"/>
                    <a:pt x="730" y="15"/>
                    <a:pt x="498" y="1"/>
                  </a:cubicBezTo>
                  <a:lnTo>
                    <a:pt x="279" y="1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4"/>
            <p:cNvSpPr/>
            <p:nvPr/>
          </p:nvSpPr>
          <p:spPr>
            <a:xfrm>
              <a:off x="1238388" y="1512725"/>
              <a:ext cx="19075" cy="9975"/>
            </a:xfrm>
            <a:custGeom>
              <a:avLst/>
              <a:gdLst/>
              <a:ahLst/>
              <a:cxnLst/>
              <a:rect l="l" t="t" r="r" b="b"/>
              <a:pathLst>
                <a:path w="763" h="399" extrusionOk="0">
                  <a:moveTo>
                    <a:pt x="255" y="0"/>
                  </a:moveTo>
                  <a:cubicBezTo>
                    <a:pt x="1" y="0"/>
                    <a:pt x="1" y="398"/>
                    <a:pt x="255" y="398"/>
                  </a:cubicBezTo>
                  <a:cubicBezTo>
                    <a:pt x="263" y="398"/>
                    <a:pt x="271" y="398"/>
                    <a:pt x="280" y="397"/>
                  </a:cubicBezTo>
                  <a:lnTo>
                    <a:pt x="484" y="397"/>
                  </a:lnTo>
                  <a:cubicBezTo>
                    <a:pt x="493" y="398"/>
                    <a:pt x="501" y="398"/>
                    <a:pt x="509" y="398"/>
                  </a:cubicBezTo>
                  <a:cubicBezTo>
                    <a:pt x="763" y="398"/>
                    <a:pt x="763" y="0"/>
                    <a:pt x="509" y="0"/>
                  </a:cubicBezTo>
                  <a:cubicBezTo>
                    <a:pt x="501" y="0"/>
                    <a:pt x="493" y="1"/>
                    <a:pt x="484" y="1"/>
                  </a:cubicBezTo>
                  <a:lnTo>
                    <a:pt x="280" y="1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4"/>
            <p:cNvSpPr/>
            <p:nvPr/>
          </p:nvSpPr>
          <p:spPr>
            <a:xfrm>
              <a:off x="1032738" y="1509975"/>
              <a:ext cx="12975" cy="12700"/>
            </a:xfrm>
            <a:custGeom>
              <a:avLst/>
              <a:gdLst/>
              <a:ahLst/>
              <a:cxnLst/>
              <a:rect l="l" t="t" r="r" b="b"/>
              <a:pathLst>
                <a:path w="519" h="508" extrusionOk="0">
                  <a:moveTo>
                    <a:pt x="184" y="1"/>
                  </a:moveTo>
                  <a:cubicBezTo>
                    <a:pt x="83" y="1"/>
                    <a:pt x="0" y="92"/>
                    <a:pt x="13" y="207"/>
                  </a:cubicBezTo>
                  <a:lnTo>
                    <a:pt x="13" y="302"/>
                  </a:lnTo>
                  <a:cubicBezTo>
                    <a:pt x="13" y="425"/>
                    <a:pt x="95" y="507"/>
                    <a:pt x="204" y="507"/>
                  </a:cubicBezTo>
                  <a:lnTo>
                    <a:pt x="314" y="507"/>
                  </a:lnTo>
                  <a:cubicBezTo>
                    <a:pt x="423" y="507"/>
                    <a:pt x="518" y="425"/>
                    <a:pt x="518" y="316"/>
                  </a:cubicBezTo>
                  <a:cubicBezTo>
                    <a:pt x="518" y="234"/>
                    <a:pt x="464" y="152"/>
                    <a:pt x="395" y="125"/>
                  </a:cubicBezTo>
                  <a:cubicBezTo>
                    <a:pt x="368" y="43"/>
                    <a:pt x="286" y="2"/>
                    <a:pt x="204" y="2"/>
                  </a:cubicBezTo>
                  <a:cubicBezTo>
                    <a:pt x="197" y="1"/>
                    <a:pt x="190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4"/>
            <p:cNvSpPr/>
            <p:nvPr/>
          </p:nvSpPr>
          <p:spPr>
            <a:xfrm>
              <a:off x="1033063" y="1429800"/>
              <a:ext cx="9925" cy="15375"/>
            </a:xfrm>
            <a:custGeom>
              <a:avLst/>
              <a:gdLst/>
              <a:ahLst/>
              <a:cxnLst/>
              <a:rect l="l" t="t" r="r" b="b"/>
              <a:pathLst>
                <a:path w="397" h="615" extrusionOk="0">
                  <a:moveTo>
                    <a:pt x="191" y="1"/>
                  </a:moveTo>
                  <a:cubicBezTo>
                    <a:pt x="82" y="1"/>
                    <a:pt x="0" y="83"/>
                    <a:pt x="0" y="205"/>
                  </a:cubicBezTo>
                  <a:lnTo>
                    <a:pt x="0" y="410"/>
                  </a:lnTo>
                  <a:cubicBezTo>
                    <a:pt x="0" y="547"/>
                    <a:pt x="99" y="615"/>
                    <a:pt x="198" y="615"/>
                  </a:cubicBezTo>
                  <a:cubicBezTo>
                    <a:pt x="297" y="615"/>
                    <a:pt x="396" y="547"/>
                    <a:pt x="396" y="410"/>
                  </a:cubicBezTo>
                  <a:lnTo>
                    <a:pt x="396" y="205"/>
                  </a:lnTo>
                  <a:cubicBezTo>
                    <a:pt x="396" y="83"/>
                    <a:pt x="30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4"/>
            <p:cNvSpPr/>
            <p:nvPr/>
          </p:nvSpPr>
          <p:spPr>
            <a:xfrm>
              <a:off x="1032738" y="1483350"/>
              <a:ext cx="10250" cy="15425"/>
            </a:xfrm>
            <a:custGeom>
              <a:avLst/>
              <a:gdLst/>
              <a:ahLst/>
              <a:cxnLst/>
              <a:rect l="l" t="t" r="r" b="b"/>
              <a:pathLst>
                <a:path w="410" h="617" extrusionOk="0">
                  <a:moveTo>
                    <a:pt x="183" y="1"/>
                  </a:moveTo>
                  <a:cubicBezTo>
                    <a:pt x="83" y="1"/>
                    <a:pt x="0" y="91"/>
                    <a:pt x="13" y="193"/>
                  </a:cubicBezTo>
                  <a:lnTo>
                    <a:pt x="13" y="412"/>
                  </a:lnTo>
                  <a:cubicBezTo>
                    <a:pt x="13" y="548"/>
                    <a:pt x="112" y="617"/>
                    <a:pt x="211" y="617"/>
                  </a:cubicBezTo>
                  <a:cubicBezTo>
                    <a:pt x="310" y="617"/>
                    <a:pt x="409" y="548"/>
                    <a:pt x="409" y="412"/>
                  </a:cubicBezTo>
                  <a:lnTo>
                    <a:pt x="409" y="193"/>
                  </a:lnTo>
                  <a:cubicBezTo>
                    <a:pt x="409" y="84"/>
                    <a:pt x="314" y="2"/>
                    <a:pt x="204" y="2"/>
                  </a:cubicBezTo>
                  <a:cubicBezTo>
                    <a:pt x="197" y="1"/>
                    <a:pt x="190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4"/>
            <p:cNvSpPr/>
            <p:nvPr/>
          </p:nvSpPr>
          <p:spPr>
            <a:xfrm>
              <a:off x="1032713" y="1456425"/>
              <a:ext cx="10275" cy="15475"/>
            </a:xfrm>
            <a:custGeom>
              <a:avLst/>
              <a:gdLst/>
              <a:ahLst/>
              <a:cxnLst/>
              <a:rect l="l" t="t" r="r" b="b"/>
              <a:pathLst>
                <a:path w="411" h="619" extrusionOk="0">
                  <a:moveTo>
                    <a:pt x="205" y="1"/>
                  </a:moveTo>
                  <a:cubicBezTo>
                    <a:pt x="96" y="1"/>
                    <a:pt x="1" y="96"/>
                    <a:pt x="14" y="205"/>
                  </a:cubicBezTo>
                  <a:lnTo>
                    <a:pt x="14" y="424"/>
                  </a:lnTo>
                  <a:cubicBezTo>
                    <a:pt x="14" y="554"/>
                    <a:pt x="113" y="618"/>
                    <a:pt x="212" y="618"/>
                  </a:cubicBezTo>
                  <a:cubicBezTo>
                    <a:pt x="311" y="618"/>
                    <a:pt x="410" y="554"/>
                    <a:pt x="410" y="424"/>
                  </a:cubicBezTo>
                  <a:lnTo>
                    <a:pt x="410" y="205"/>
                  </a:lnTo>
                  <a:cubicBezTo>
                    <a:pt x="410" y="96"/>
                    <a:pt x="31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4"/>
            <p:cNvSpPr/>
            <p:nvPr/>
          </p:nvSpPr>
          <p:spPr>
            <a:xfrm>
              <a:off x="1032713" y="1405575"/>
              <a:ext cx="10275" cy="13000"/>
            </a:xfrm>
            <a:custGeom>
              <a:avLst/>
              <a:gdLst/>
              <a:ahLst/>
              <a:cxnLst/>
              <a:rect l="l" t="t" r="r" b="b"/>
              <a:pathLst>
                <a:path w="411" h="520" extrusionOk="0">
                  <a:moveTo>
                    <a:pt x="205" y="0"/>
                  </a:moveTo>
                  <a:cubicBezTo>
                    <a:pt x="96" y="0"/>
                    <a:pt x="1" y="96"/>
                    <a:pt x="14" y="205"/>
                  </a:cubicBezTo>
                  <a:lnTo>
                    <a:pt x="14" y="314"/>
                  </a:lnTo>
                  <a:cubicBezTo>
                    <a:pt x="14" y="451"/>
                    <a:pt x="113" y="519"/>
                    <a:pt x="212" y="519"/>
                  </a:cubicBezTo>
                  <a:cubicBezTo>
                    <a:pt x="311" y="519"/>
                    <a:pt x="410" y="451"/>
                    <a:pt x="410" y="314"/>
                  </a:cubicBezTo>
                  <a:lnTo>
                    <a:pt x="410" y="205"/>
                  </a:lnTo>
                  <a:cubicBezTo>
                    <a:pt x="410" y="96"/>
                    <a:pt x="315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4"/>
            <p:cNvSpPr/>
            <p:nvPr/>
          </p:nvSpPr>
          <p:spPr>
            <a:xfrm>
              <a:off x="1011563" y="1229100"/>
              <a:ext cx="341675" cy="315075"/>
            </a:xfrm>
            <a:custGeom>
              <a:avLst/>
              <a:gdLst/>
              <a:ahLst/>
              <a:cxnLst/>
              <a:rect l="l" t="t" r="r" b="b"/>
              <a:pathLst>
                <a:path w="13667" h="12603" extrusionOk="0">
                  <a:moveTo>
                    <a:pt x="7710" y="410"/>
                  </a:moveTo>
                  <a:cubicBezTo>
                    <a:pt x="8055" y="410"/>
                    <a:pt x="8342" y="705"/>
                    <a:pt x="8342" y="1065"/>
                  </a:cubicBezTo>
                  <a:lnTo>
                    <a:pt x="8342" y="2144"/>
                  </a:lnTo>
                  <a:lnTo>
                    <a:pt x="5325" y="2144"/>
                  </a:lnTo>
                  <a:lnTo>
                    <a:pt x="5325" y="1065"/>
                  </a:lnTo>
                  <a:cubicBezTo>
                    <a:pt x="5325" y="697"/>
                    <a:pt x="5612" y="410"/>
                    <a:pt x="5980" y="410"/>
                  </a:cubicBezTo>
                  <a:lnTo>
                    <a:pt x="7687" y="410"/>
                  </a:lnTo>
                  <a:cubicBezTo>
                    <a:pt x="7695" y="410"/>
                    <a:pt x="7702" y="410"/>
                    <a:pt x="7710" y="410"/>
                  </a:cubicBezTo>
                  <a:close/>
                  <a:moveTo>
                    <a:pt x="7496" y="6827"/>
                  </a:moveTo>
                  <a:lnTo>
                    <a:pt x="7496" y="7482"/>
                  </a:lnTo>
                  <a:cubicBezTo>
                    <a:pt x="7482" y="7605"/>
                    <a:pt x="7386" y="7701"/>
                    <a:pt x="7264" y="7701"/>
                  </a:cubicBezTo>
                  <a:lnTo>
                    <a:pt x="6403" y="7701"/>
                  </a:lnTo>
                  <a:cubicBezTo>
                    <a:pt x="6281" y="7701"/>
                    <a:pt x="6185" y="7605"/>
                    <a:pt x="6185" y="7482"/>
                  </a:cubicBezTo>
                  <a:lnTo>
                    <a:pt x="6185" y="6827"/>
                  </a:lnTo>
                  <a:close/>
                  <a:moveTo>
                    <a:pt x="13271" y="2540"/>
                  </a:moveTo>
                  <a:lnTo>
                    <a:pt x="13271" y="4916"/>
                  </a:lnTo>
                  <a:cubicBezTo>
                    <a:pt x="13271" y="5749"/>
                    <a:pt x="12588" y="6431"/>
                    <a:pt x="11755" y="6431"/>
                  </a:cubicBezTo>
                  <a:lnTo>
                    <a:pt x="10691" y="6431"/>
                  </a:lnTo>
                  <a:cubicBezTo>
                    <a:pt x="10445" y="6445"/>
                    <a:pt x="10445" y="6800"/>
                    <a:pt x="10691" y="6827"/>
                  </a:cubicBezTo>
                  <a:lnTo>
                    <a:pt x="11755" y="6827"/>
                  </a:lnTo>
                  <a:cubicBezTo>
                    <a:pt x="12343" y="6827"/>
                    <a:pt x="12902" y="6554"/>
                    <a:pt x="13271" y="6090"/>
                  </a:cubicBezTo>
                  <a:lnTo>
                    <a:pt x="13271" y="12207"/>
                  </a:lnTo>
                  <a:lnTo>
                    <a:pt x="396" y="12207"/>
                  </a:lnTo>
                  <a:lnTo>
                    <a:pt x="396" y="6076"/>
                  </a:lnTo>
                  <a:cubicBezTo>
                    <a:pt x="765" y="6554"/>
                    <a:pt x="1324" y="6827"/>
                    <a:pt x="1911" y="6827"/>
                  </a:cubicBezTo>
                  <a:lnTo>
                    <a:pt x="5775" y="6827"/>
                  </a:lnTo>
                  <a:lnTo>
                    <a:pt x="5775" y="7482"/>
                  </a:lnTo>
                  <a:cubicBezTo>
                    <a:pt x="5775" y="7824"/>
                    <a:pt x="6062" y="8111"/>
                    <a:pt x="6403" y="8111"/>
                  </a:cubicBezTo>
                  <a:lnTo>
                    <a:pt x="7264" y="8111"/>
                  </a:lnTo>
                  <a:cubicBezTo>
                    <a:pt x="7605" y="8111"/>
                    <a:pt x="7892" y="7824"/>
                    <a:pt x="7892" y="7482"/>
                  </a:cubicBezTo>
                  <a:lnTo>
                    <a:pt x="7892" y="6827"/>
                  </a:lnTo>
                  <a:lnTo>
                    <a:pt x="9735" y="6827"/>
                  </a:lnTo>
                  <a:cubicBezTo>
                    <a:pt x="9743" y="6828"/>
                    <a:pt x="9751" y="6828"/>
                    <a:pt x="9759" y="6828"/>
                  </a:cubicBezTo>
                  <a:cubicBezTo>
                    <a:pt x="10014" y="6828"/>
                    <a:pt x="10014" y="6416"/>
                    <a:pt x="9759" y="6416"/>
                  </a:cubicBezTo>
                  <a:cubicBezTo>
                    <a:pt x="9751" y="6416"/>
                    <a:pt x="9743" y="6417"/>
                    <a:pt x="9735" y="6418"/>
                  </a:cubicBezTo>
                  <a:lnTo>
                    <a:pt x="1911" y="6418"/>
                  </a:lnTo>
                  <a:cubicBezTo>
                    <a:pt x="1079" y="6418"/>
                    <a:pt x="410" y="5749"/>
                    <a:pt x="396" y="4916"/>
                  </a:cubicBezTo>
                  <a:lnTo>
                    <a:pt x="396" y="2540"/>
                  </a:lnTo>
                  <a:lnTo>
                    <a:pt x="860" y="2540"/>
                  </a:lnTo>
                  <a:lnTo>
                    <a:pt x="860" y="2554"/>
                  </a:lnTo>
                  <a:lnTo>
                    <a:pt x="860" y="2663"/>
                  </a:lnTo>
                  <a:cubicBezTo>
                    <a:pt x="860" y="2799"/>
                    <a:pt x="959" y="2868"/>
                    <a:pt x="1058" y="2868"/>
                  </a:cubicBezTo>
                  <a:cubicBezTo>
                    <a:pt x="1157" y="2868"/>
                    <a:pt x="1256" y="2799"/>
                    <a:pt x="1256" y="2663"/>
                  </a:cubicBezTo>
                  <a:lnTo>
                    <a:pt x="1256" y="2554"/>
                  </a:lnTo>
                  <a:lnTo>
                    <a:pt x="1256" y="2540"/>
                  </a:lnTo>
                  <a:lnTo>
                    <a:pt x="12411" y="2540"/>
                  </a:lnTo>
                  <a:lnTo>
                    <a:pt x="12411" y="2663"/>
                  </a:lnTo>
                  <a:cubicBezTo>
                    <a:pt x="12425" y="2786"/>
                    <a:pt x="12520" y="2847"/>
                    <a:pt x="12614" y="2847"/>
                  </a:cubicBezTo>
                  <a:cubicBezTo>
                    <a:pt x="12708" y="2847"/>
                    <a:pt x="12800" y="2786"/>
                    <a:pt x="12807" y="2663"/>
                  </a:cubicBezTo>
                  <a:lnTo>
                    <a:pt x="12807" y="2540"/>
                  </a:lnTo>
                  <a:close/>
                  <a:moveTo>
                    <a:pt x="5980" y="0"/>
                  </a:moveTo>
                  <a:cubicBezTo>
                    <a:pt x="5393" y="0"/>
                    <a:pt x="4915" y="478"/>
                    <a:pt x="4929" y="1065"/>
                  </a:cubicBezTo>
                  <a:lnTo>
                    <a:pt x="4929" y="2144"/>
                  </a:lnTo>
                  <a:lnTo>
                    <a:pt x="205" y="2144"/>
                  </a:lnTo>
                  <a:cubicBezTo>
                    <a:pt x="96" y="2144"/>
                    <a:pt x="0" y="2226"/>
                    <a:pt x="0" y="2349"/>
                  </a:cubicBezTo>
                  <a:lnTo>
                    <a:pt x="0" y="12398"/>
                  </a:lnTo>
                  <a:cubicBezTo>
                    <a:pt x="0" y="12507"/>
                    <a:pt x="96" y="12602"/>
                    <a:pt x="205" y="12602"/>
                  </a:cubicBezTo>
                  <a:lnTo>
                    <a:pt x="13462" y="12602"/>
                  </a:lnTo>
                  <a:cubicBezTo>
                    <a:pt x="13585" y="12602"/>
                    <a:pt x="13667" y="12507"/>
                    <a:pt x="13667" y="12398"/>
                  </a:cubicBezTo>
                  <a:lnTo>
                    <a:pt x="13667" y="2349"/>
                  </a:lnTo>
                  <a:cubicBezTo>
                    <a:pt x="13667" y="2226"/>
                    <a:pt x="13585" y="2144"/>
                    <a:pt x="13462" y="2144"/>
                  </a:cubicBezTo>
                  <a:lnTo>
                    <a:pt x="8752" y="2144"/>
                  </a:lnTo>
                  <a:lnTo>
                    <a:pt x="8752" y="1065"/>
                  </a:lnTo>
                  <a:cubicBezTo>
                    <a:pt x="8752" y="478"/>
                    <a:pt x="8274" y="0"/>
                    <a:pt x="7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4"/>
            <p:cNvSpPr/>
            <p:nvPr/>
          </p:nvSpPr>
          <p:spPr>
            <a:xfrm>
              <a:off x="1039088" y="1363575"/>
              <a:ext cx="19075" cy="12950"/>
            </a:xfrm>
            <a:custGeom>
              <a:avLst/>
              <a:gdLst/>
              <a:ahLst/>
              <a:cxnLst/>
              <a:rect l="l" t="t" r="r" b="b"/>
              <a:pathLst>
                <a:path w="763" h="518" extrusionOk="0">
                  <a:moveTo>
                    <a:pt x="284" y="1"/>
                  </a:moveTo>
                  <a:cubicBezTo>
                    <a:pt x="123" y="1"/>
                    <a:pt x="0" y="223"/>
                    <a:pt x="155" y="356"/>
                  </a:cubicBezTo>
                  <a:cubicBezTo>
                    <a:pt x="223" y="410"/>
                    <a:pt x="305" y="465"/>
                    <a:pt x="387" y="492"/>
                  </a:cubicBezTo>
                  <a:cubicBezTo>
                    <a:pt x="422" y="510"/>
                    <a:pt x="454" y="517"/>
                    <a:pt x="485" y="517"/>
                  </a:cubicBezTo>
                  <a:cubicBezTo>
                    <a:pt x="671" y="517"/>
                    <a:pt x="762" y="231"/>
                    <a:pt x="551" y="137"/>
                  </a:cubicBezTo>
                  <a:cubicBezTo>
                    <a:pt x="496" y="110"/>
                    <a:pt x="455" y="83"/>
                    <a:pt x="401" y="42"/>
                  </a:cubicBezTo>
                  <a:cubicBezTo>
                    <a:pt x="362" y="13"/>
                    <a:pt x="322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4"/>
            <p:cNvSpPr/>
            <p:nvPr/>
          </p:nvSpPr>
          <p:spPr>
            <a:xfrm>
              <a:off x="1280388" y="1368325"/>
              <a:ext cx="19750" cy="10000"/>
            </a:xfrm>
            <a:custGeom>
              <a:avLst/>
              <a:gdLst/>
              <a:ahLst/>
              <a:cxnLst/>
              <a:rect l="l" t="t" r="r" b="b"/>
              <a:pathLst>
                <a:path w="790" h="400" extrusionOk="0">
                  <a:moveTo>
                    <a:pt x="254" y="1"/>
                  </a:moveTo>
                  <a:cubicBezTo>
                    <a:pt x="0" y="1"/>
                    <a:pt x="0" y="399"/>
                    <a:pt x="254" y="399"/>
                  </a:cubicBezTo>
                  <a:cubicBezTo>
                    <a:pt x="262" y="399"/>
                    <a:pt x="270" y="399"/>
                    <a:pt x="279" y="398"/>
                  </a:cubicBezTo>
                  <a:lnTo>
                    <a:pt x="497" y="398"/>
                  </a:lnTo>
                  <a:cubicBezTo>
                    <a:pt x="506" y="399"/>
                    <a:pt x="515" y="399"/>
                    <a:pt x="523" y="399"/>
                  </a:cubicBezTo>
                  <a:cubicBezTo>
                    <a:pt x="789" y="399"/>
                    <a:pt x="789" y="1"/>
                    <a:pt x="523" y="1"/>
                  </a:cubicBezTo>
                  <a:cubicBezTo>
                    <a:pt x="515" y="1"/>
                    <a:pt x="506" y="1"/>
                    <a:pt x="497" y="2"/>
                  </a:cubicBezTo>
                  <a:lnTo>
                    <a:pt x="279" y="2"/>
                  </a:lnTo>
                  <a:cubicBezTo>
                    <a:pt x="270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4"/>
            <p:cNvSpPr/>
            <p:nvPr/>
          </p:nvSpPr>
          <p:spPr>
            <a:xfrm>
              <a:off x="1032738" y="1339325"/>
              <a:ext cx="10250" cy="15400"/>
            </a:xfrm>
            <a:custGeom>
              <a:avLst/>
              <a:gdLst/>
              <a:ahLst/>
              <a:cxnLst/>
              <a:rect l="l" t="t" r="r" b="b"/>
              <a:pathLst>
                <a:path w="410" h="616" extrusionOk="0">
                  <a:moveTo>
                    <a:pt x="183" y="0"/>
                  </a:moveTo>
                  <a:cubicBezTo>
                    <a:pt x="83" y="0"/>
                    <a:pt x="0" y="90"/>
                    <a:pt x="13" y="193"/>
                  </a:cubicBezTo>
                  <a:lnTo>
                    <a:pt x="13" y="411"/>
                  </a:lnTo>
                  <a:cubicBezTo>
                    <a:pt x="13" y="548"/>
                    <a:pt x="112" y="616"/>
                    <a:pt x="211" y="616"/>
                  </a:cubicBezTo>
                  <a:cubicBezTo>
                    <a:pt x="310" y="616"/>
                    <a:pt x="409" y="548"/>
                    <a:pt x="409" y="411"/>
                  </a:cubicBezTo>
                  <a:lnTo>
                    <a:pt x="409" y="193"/>
                  </a:lnTo>
                  <a:cubicBezTo>
                    <a:pt x="409" y="90"/>
                    <a:pt x="337" y="0"/>
                    <a:pt x="227" y="0"/>
                  </a:cubicBezTo>
                  <a:cubicBezTo>
                    <a:pt x="220" y="0"/>
                    <a:pt x="212" y="1"/>
                    <a:pt x="204" y="1"/>
                  </a:cubicBezTo>
                  <a:cubicBezTo>
                    <a:pt x="197" y="1"/>
                    <a:pt x="190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4"/>
            <p:cNvSpPr/>
            <p:nvPr/>
          </p:nvSpPr>
          <p:spPr>
            <a:xfrm>
              <a:off x="1032713" y="1312375"/>
              <a:ext cx="10275" cy="15400"/>
            </a:xfrm>
            <a:custGeom>
              <a:avLst/>
              <a:gdLst/>
              <a:ahLst/>
              <a:cxnLst/>
              <a:rect l="l" t="t" r="r" b="b"/>
              <a:pathLst>
                <a:path w="411" h="616" extrusionOk="0">
                  <a:moveTo>
                    <a:pt x="205" y="1"/>
                  </a:moveTo>
                  <a:cubicBezTo>
                    <a:pt x="96" y="1"/>
                    <a:pt x="1" y="83"/>
                    <a:pt x="14" y="192"/>
                  </a:cubicBezTo>
                  <a:lnTo>
                    <a:pt x="14" y="410"/>
                  </a:lnTo>
                  <a:cubicBezTo>
                    <a:pt x="14" y="547"/>
                    <a:pt x="113" y="615"/>
                    <a:pt x="212" y="615"/>
                  </a:cubicBezTo>
                  <a:cubicBezTo>
                    <a:pt x="311" y="615"/>
                    <a:pt x="410" y="547"/>
                    <a:pt x="410" y="410"/>
                  </a:cubicBezTo>
                  <a:lnTo>
                    <a:pt x="410" y="192"/>
                  </a:lnTo>
                  <a:cubicBezTo>
                    <a:pt x="410" y="83"/>
                    <a:pt x="31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4"/>
            <p:cNvSpPr/>
            <p:nvPr/>
          </p:nvSpPr>
          <p:spPr>
            <a:xfrm>
              <a:off x="1321488" y="1312375"/>
              <a:ext cx="10600" cy="15650"/>
            </a:xfrm>
            <a:custGeom>
              <a:avLst/>
              <a:gdLst/>
              <a:ahLst/>
              <a:cxnLst/>
              <a:rect l="l" t="t" r="r" b="b"/>
              <a:pathLst>
                <a:path w="424" h="626" extrusionOk="0">
                  <a:moveTo>
                    <a:pt x="219" y="1"/>
                  </a:moveTo>
                  <a:cubicBezTo>
                    <a:pt x="109" y="1"/>
                    <a:pt x="14" y="83"/>
                    <a:pt x="14" y="192"/>
                  </a:cubicBezTo>
                  <a:lnTo>
                    <a:pt x="14" y="410"/>
                  </a:lnTo>
                  <a:cubicBezTo>
                    <a:pt x="0" y="554"/>
                    <a:pt x="106" y="626"/>
                    <a:pt x="212" y="626"/>
                  </a:cubicBezTo>
                  <a:cubicBezTo>
                    <a:pt x="318" y="626"/>
                    <a:pt x="423" y="554"/>
                    <a:pt x="410" y="410"/>
                  </a:cubicBezTo>
                  <a:lnTo>
                    <a:pt x="410" y="192"/>
                  </a:lnTo>
                  <a:cubicBezTo>
                    <a:pt x="410" y="83"/>
                    <a:pt x="328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4"/>
            <p:cNvSpPr/>
            <p:nvPr/>
          </p:nvSpPr>
          <p:spPr>
            <a:xfrm>
              <a:off x="1321488" y="1339325"/>
              <a:ext cx="10600" cy="15675"/>
            </a:xfrm>
            <a:custGeom>
              <a:avLst/>
              <a:gdLst/>
              <a:ahLst/>
              <a:cxnLst/>
              <a:rect l="l" t="t" r="r" b="b"/>
              <a:pathLst>
                <a:path w="424" h="627" extrusionOk="0">
                  <a:moveTo>
                    <a:pt x="239" y="0"/>
                  </a:moveTo>
                  <a:cubicBezTo>
                    <a:pt x="233" y="0"/>
                    <a:pt x="226" y="1"/>
                    <a:pt x="219" y="1"/>
                  </a:cubicBezTo>
                  <a:cubicBezTo>
                    <a:pt x="109" y="1"/>
                    <a:pt x="14" y="83"/>
                    <a:pt x="14" y="193"/>
                  </a:cubicBezTo>
                  <a:lnTo>
                    <a:pt x="14" y="411"/>
                  </a:lnTo>
                  <a:cubicBezTo>
                    <a:pt x="0" y="554"/>
                    <a:pt x="106" y="626"/>
                    <a:pt x="212" y="626"/>
                  </a:cubicBezTo>
                  <a:cubicBezTo>
                    <a:pt x="318" y="626"/>
                    <a:pt x="423" y="554"/>
                    <a:pt x="410" y="411"/>
                  </a:cubicBezTo>
                  <a:lnTo>
                    <a:pt x="410" y="193"/>
                  </a:lnTo>
                  <a:cubicBezTo>
                    <a:pt x="410" y="90"/>
                    <a:pt x="338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4"/>
            <p:cNvSpPr/>
            <p:nvPr/>
          </p:nvSpPr>
          <p:spPr>
            <a:xfrm>
              <a:off x="1308863" y="1363600"/>
              <a:ext cx="15375" cy="12975"/>
            </a:xfrm>
            <a:custGeom>
              <a:avLst/>
              <a:gdLst/>
              <a:ahLst/>
              <a:cxnLst/>
              <a:rect l="l" t="t" r="r" b="b"/>
              <a:pathLst>
                <a:path w="615" h="519" extrusionOk="0">
                  <a:moveTo>
                    <a:pt x="399" y="1"/>
                  </a:moveTo>
                  <a:cubicBezTo>
                    <a:pt x="354" y="1"/>
                    <a:pt x="309" y="18"/>
                    <a:pt x="273" y="54"/>
                  </a:cubicBezTo>
                  <a:cubicBezTo>
                    <a:pt x="232" y="82"/>
                    <a:pt x="178" y="109"/>
                    <a:pt x="137" y="136"/>
                  </a:cubicBezTo>
                  <a:cubicBezTo>
                    <a:pt x="41" y="164"/>
                    <a:pt x="0" y="259"/>
                    <a:pt x="14" y="355"/>
                  </a:cubicBezTo>
                  <a:cubicBezTo>
                    <a:pt x="27" y="450"/>
                    <a:pt x="109" y="519"/>
                    <a:pt x="218" y="519"/>
                  </a:cubicBezTo>
                  <a:cubicBezTo>
                    <a:pt x="246" y="519"/>
                    <a:pt x="273" y="519"/>
                    <a:pt x="300" y="505"/>
                  </a:cubicBezTo>
                  <a:cubicBezTo>
                    <a:pt x="369" y="464"/>
                    <a:pt x="451" y="423"/>
                    <a:pt x="519" y="369"/>
                  </a:cubicBezTo>
                  <a:cubicBezTo>
                    <a:pt x="601" y="300"/>
                    <a:pt x="614" y="164"/>
                    <a:pt x="560" y="82"/>
                  </a:cubicBezTo>
                  <a:cubicBezTo>
                    <a:pt x="514" y="29"/>
                    <a:pt x="456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4"/>
            <p:cNvSpPr/>
            <p:nvPr/>
          </p:nvSpPr>
          <p:spPr>
            <a:xfrm>
              <a:off x="1253438" y="1368325"/>
              <a:ext cx="18575" cy="10000"/>
            </a:xfrm>
            <a:custGeom>
              <a:avLst/>
              <a:gdLst/>
              <a:ahLst/>
              <a:cxnLst/>
              <a:rect l="l" t="t" r="r" b="b"/>
              <a:pathLst>
                <a:path w="743" h="400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4" y="399"/>
                    <a:pt x="283" y="399"/>
                    <a:pt x="292" y="398"/>
                  </a:cubicBezTo>
                  <a:lnTo>
                    <a:pt x="497" y="398"/>
                  </a:lnTo>
                  <a:cubicBezTo>
                    <a:pt x="742" y="371"/>
                    <a:pt x="742" y="16"/>
                    <a:pt x="497" y="2"/>
                  </a:cubicBezTo>
                  <a:lnTo>
                    <a:pt x="292" y="2"/>
                  </a:lnTo>
                  <a:cubicBezTo>
                    <a:pt x="283" y="1"/>
                    <a:pt x="274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4"/>
            <p:cNvSpPr/>
            <p:nvPr/>
          </p:nvSpPr>
          <p:spPr>
            <a:xfrm>
              <a:off x="1172538" y="1368325"/>
              <a:ext cx="19750" cy="10000"/>
            </a:xfrm>
            <a:custGeom>
              <a:avLst/>
              <a:gdLst/>
              <a:ahLst/>
              <a:cxnLst/>
              <a:rect l="l" t="t" r="r" b="b"/>
              <a:pathLst>
                <a:path w="790" h="400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5" y="399"/>
                    <a:pt x="283" y="399"/>
                    <a:pt x="292" y="398"/>
                  </a:cubicBezTo>
                  <a:lnTo>
                    <a:pt x="511" y="398"/>
                  </a:lnTo>
                  <a:cubicBezTo>
                    <a:pt x="519" y="399"/>
                    <a:pt x="527" y="399"/>
                    <a:pt x="535" y="399"/>
                  </a:cubicBezTo>
                  <a:cubicBezTo>
                    <a:pt x="789" y="399"/>
                    <a:pt x="789" y="1"/>
                    <a:pt x="535" y="1"/>
                  </a:cubicBezTo>
                  <a:cubicBezTo>
                    <a:pt x="527" y="1"/>
                    <a:pt x="519" y="1"/>
                    <a:pt x="511" y="2"/>
                  </a:cubicBezTo>
                  <a:lnTo>
                    <a:pt x="292" y="2"/>
                  </a:lnTo>
                  <a:cubicBezTo>
                    <a:pt x="283" y="1"/>
                    <a:pt x="275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4"/>
            <p:cNvSpPr/>
            <p:nvPr/>
          </p:nvSpPr>
          <p:spPr>
            <a:xfrm>
              <a:off x="1200638" y="1368325"/>
              <a:ext cx="18600" cy="10000"/>
            </a:xfrm>
            <a:custGeom>
              <a:avLst/>
              <a:gdLst/>
              <a:ahLst/>
              <a:cxnLst/>
              <a:rect l="l" t="t" r="r" b="b"/>
              <a:pathLst>
                <a:path w="744" h="400" extrusionOk="0">
                  <a:moveTo>
                    <a:pt x="490" y="1"/>
                  </a:moveTo>
                  <a:cubicBezTo>
                    <a:pt x="482" y="1"/>
                    <a:pt x="474" y="1"/>
                    <a:pt x="465" y="2"/>
                  </a:cubicBezTo>
                  <a:lnTo>
                    <a:pt x="247" y="2"/>
                  </a:lnTo>
                  <a:cubicBezTo>
                    <a:pt x="1" y="16"/>
                    <a:pt x="1" y="371"/>
                    <a:pt x="247" y="398"/>
                  </a:cubicBezTo>
                  <a:lnTo>
                    <a:pt x="465" y="398"/>
                  </a:lnTo>
                  <a:cubicBezTo>
                    <a:pt x="474" y="399"/>
                    <a:pt x="482" y="399"/>
                    <a:pt x="490" y="399"/>
                  </a:cubicBezTo>
                  <a:cubicBezTo>
                    <a:pt x="744" y="399"/>
                    <a:pt x="744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4"/>
            <p:cNvSpPr/>
            <p:nvPr/>
          </p:nvSpPr>
          <p:spPr>
            <a:xfrm>
              <a:off x="1227263" y="1368375"/>
              <a:ext cx="17775" cy="9900"/>
            </a:xfrm>
            <a:custGeom>
              <a:avLst/>
              <a:gdLst/>
              <a:ahLst/>
              <a:cxnLst/>
              <a:rect l="l" t="t" r="r" b="b"/>
              <a:pathLst>
                <a:path w="711" h="396" extrusionOk="0">
                  <a:moveTo>
                    <a:pt x="247" y="0"/>
                  </a:moveTo>
                  <a:cubicBezTo>
                    <a:pt x="1" y="14"/>
                    <a:pt x="1" y="369"/>
                    <a:pt x="247" y="396"/>
                  </a:cubicBezTo>
                  <a:lnTo>
                    <a:pt x="465" y="396"/>
                  </a:lnTo>
                  <a:cubicBezTo>
                    <a:pt x="711" y="369"/>
                    <a:pt x="711" y="14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4"/>
            <p:cNvSpPr/>
            <p:nvPr/>
          </p:nvSpPr>
          <p:spPr>
            <a:xfrm>
              <a:off x="1065813" y="1368375"/>
              <a:ext cx="17775" cy="9900"/>
            </a:xfrm>
            <a:custGeom>
              <a:avLst/>
              <a:gdLst/>
              <a:ahLst/>
              <a:cxnLst/>
              <a:rect l="l" t="t" r="r" b="b"/>
              <a:pathLst>
                <a:path w="711" h="396" extrusionOk="0">
                  <a:moveTo>
                    <a:pt x="247" y="0"/>
                  </a:moveTo>
                  <a:cubicBezTo>
                    <a:pt x="1" y="14"/>
                    <a:pt x="1" y="369"/>
                    <a:pt x="247" y="396"/>
                  </a:cubicBezTo>
                  <a:lnTo>
                    <a:pt x="465" y="396"/>
                  </a:lnTo>
                  <a:cubicBezTo>
                    <a:pt x="711" y="369"/>
                    <a:pt x="711" y="14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4"/>
            <p:cNvSpPr/>
            <p:nvPr/>
          </p:nvSpPr>
          <p:spPr>
            <a:xfrm>
              <a:off x="1091963" y="1368325"/>
              <a:ext cx="18600" cy="10000"/>
            </a:xfrm>
            <a:custGeom>
              <a:avLst/>
              <a:gdLst/>
              <a:ahLst/>
              <a:cxnLst/>
              <a:rect l="l" t="t" r="r" b="b"/>
              <a:pathLst>
                <a:path w="744" h="400" extrusionOk="0">
                  <a:moveTo>
                    <a:pt x="255" y="1"/>
                  </a:moveTo>
                  <a:cubicBezTo>
                    <a:pt x="1" y="1"/>
                    <a:pt x="1" y="399"/>
                    <a:pt x="255" y="399"/>
                  </a:cubicBezTo>
                  <a:cubicBezTo>
                    <a:pt x="263" y="399"/>
                    <a:pt x="271" y="399"/>
                    <a:pt x="279" y="398"/>
                  </a:cubicBezTo>
                  <a:lnTo>
                    <a:pt x="498" y="398"/>
                  </a:lnTo>
                  <a:cubicBezTo>
                    <a:pt x="743" y="371"/>
                    <a:pt x="743" y="16"/>
                    <a:pt x="498" y="2"/>
                  </a:cubicBezTo>
                  <a:lnTo>
                    <a:pt x="279" y="2"/>
                  </a:lnTo>
                  <a:cubicBezTo>
                    <a:pt x="271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4"/>
            <p:cNvSpPr/>
            <p:nvPr/>
          </p:nvSpPr>
          <p:spPr>
            <a:xfrm>
              <a:off x="1146713" y="1368375"/>
              <a:ext cx="17450" cy="9900"/>
            </a:xfrm>
            <a:custGeom>
              <a:avLst/>
              <a:gdLst/>
              <a:ahLst/>
              <a:cxnLst/>
              <a:rect l="l" t="t" r="r" b="b"/>
              <a:pathLst>
                <a:path w="698" h="396" extrusionOk="0">
                  <a:moveTo>
                    <a:pt x="246" y="0"/>
                  </a:moveTo>
                  <a:cubicBezTo>
                    <a:pt x="1" y="14"/>
                    <a:pt x="1" y="369"/>
                    <a:pt x="246" y="396"/>
                  </a:cubicBezTo>
                  <a:lnTo>
                    <a:pt x="465" y="396"/>
                  </a:lnTo>
                  <a:cubicBezTo>
                    <a:pt x="697" y="369"/>
                    <a:pt x="697" y="14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4"/>
            <p:cNvSpPr/>
            <p:nvPr/>
          </p:nvSpPr>
          <p:spPr>
            <a:xfrm>
              <a:off x="1118613" y="1368325"/>
              <a:ext cx="19725" cy="10000"/>
            </a:xfrm>
            <a:custGeom>
              <a:avLst/>
              <a:gdLst/>
              <a:ahLst/>
              <a:cxnLst/>
              <a:rect l="l" t="t" r="r" b="b"/>
              <a:pathLst>
                <a:path w="789" h="400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4" y="399"/>
                    <a:pt x="283" y="399"/>
                    <a:pt x="292" y="398"/>
                  </a:cubicBezTo>
                  <a:lnTo>
                    <a:pt x="510" y="398"/>
                  </a:lnTo>
                  <a:cubicBezTo>
                    <a:pt x="519" y="399"/>
                    <a:pt x="527" y="399"/>
                    <a:pt x="535" y="399"/>
                  </a:cubicBezTo>
                  <a:cubicBezTo>
                    <a:pt x="789" y="399"/>
                    <a:pt x="789" y="1"/>
                    <a:pt x="535" y="1"/>
                  </a:cubicBezTo>
                  <a:cubicBezTo>
                    <a:pt x="527" y="1"/>
                    <a:pt x="519" y="1"/>
                    <a:pt x="510" y="2"/>
                  </a:cubicBezTo>
                  <a:lnTo>
                    <a:pt x="292" y="2"/>
                  </a:lnTo>
                  <a:cubicBezTo>
                    <a:pt x="283" y="1"/>
                    <a:pt x="274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4"/>
            <p:cNvSpPr/>
            <p:nvPr/>
          </p:nvSpPr>
          <p:spPr>
            <a:xfrm>
              <a:off x="1177088" y="1406075"/>
              <a:ext cx="10625" cy="10025"/>
            </a:xfrm>
            <a:custGeom>
              <a:avLst/>
              <a:gdLst/>
              <a:ahLst/>
              <a:cxnLst/>
              <a:rect l="l" t="t" r="r" b="b"/>
              <a:pathLst>
                <a:path w="425" h="401" extrusionOk="0">
                  <a:moveTo>
                    <a:pt x="218" y="1"/>
                  </a:moveTo>
                  <a:cubicBezTo>
                    <a:pt x="124" y="1"/>
                    <a:pt x="28" y="62"/>
                    <a:pt x="15" y="185"/>
                  </a:cubicBezTo>
                  <a:cubicBezTo>
                    <a:pt x="1" y="328"/>
                    <a:pt x="107" y="400"/>
                    <a:pt x="212" y="400"/>
                  </a:cubicBezTo>
                  <a:cubicBezTo>
                    <a:pt x="318" y="400"/>
                    <a:pt x="424" y="328"/>
                    <a:pt x="410" y="185"/>
                  </a:cubicBezTo>
                  <a:cubicBezTo>
                    <a:pt x="404" y="62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74"/>
          <p:cNvGrpSpPr/>
          <p:nvPr/>
        </p:nvGrpSpPr>
        <p:grpSpPr>
          <a:xfrm>
            <a:off x="1887413" y="1215800"/>
            <a:ext cx="177850" cy="341675"/>
            <a:chOff x="1887413" y="1215800"/>
            <a:chExt cx="177850" cy="341675"/>
          </a:xfrm>
        </p:grpSpPr>
        <p:sp>
          <p:nvSpPr>
            <p:cNvPr id="1017" name="Google Shape;1017;p74"/>
            <p:cNvSpPr/>
            <p:nvPr/>
          </p:nvSpPr>
          <p:spPr>
            <a:xfrm>
              <a:off x="1887413" y="1215800"/>
              <a:ext cx="177850" cy="341675"/>
            </a:xfrm>
            <a:custGeom>
              <a:avLst/>
              <a:gdLst/>
              <a:ahLst/>
              <a:cxnLst/>
              <a:rect l="l" t="t" r="r" b="b"/>
              <a:pathLst>
                <a:path w="7114" h="13667" extrusionOk="0">
                  <a:moveTo>
                    <a:pt x="3714" y="396"/>
                  </a:moveTo>
                  <a:lnTo>
                    <a:pt x="3714" y="1270"/>
                  </a:lnTo>
                  <a:cubicBezTo>
                    <a:pt x="3714" y="1379"/>
                    <a:pt x="3796" y="1475"/>
                    <a:pt x="3905" y="1475"/>
                  </a:cubicBezTo>
                  <a:lnTo>
                    <a:pt x="4465" y="1475"/>
                  </a:lnTo>
                  <a:lnTo>
                    <a:pt x="6663" y="3673"/>
                  </a:lnTo>
                  <a:lnTo>
                    <a:pt x="6349" y="4465"/>
                  </a:lnTo>
                  <a:lnTo>
                    <a:pt x="3523" y="3850"/>
                  </a:lnTo>
                  <a:cubicBezTo>
                    <a:pt x="3508" y="3847"/>
                    <a:pt x="3493" y="3846"/>
                    <a:pt x="3479" y="3846"/>
                  </a:cubicBezTo>
                  <a:cubicBezTo>
                    <a:pt x="3289" y="3846"/>
                    <a:pt x="3194" y="4092"/>
                    <a:pt x="3359" y="4219"/>
                  </a:cubicBezTo>
                  <a:cubicBezTo>
                    <a:pt x="3386" y="4233"/>
                    <a:pt x="6103" y="6199"/>
                    <a:pt x="6267" y="8342"/>
                  </a:cubicBezTo>
                  <a:lnTo>
                    <a:pt x="5202" y="8342"/>
                  </a:lnTo>
                  <a:cubicBezTo>
                    <a:pt x="4957" y="8369"/>
                    <a:pt x="4957" y="8724"/>
                    <a:pt x="5202" y="8752"/>
                  </a:cubicBezTo>
                  <a:lnTo>
                    <a:pt x="5994" y="8752"/>
                  </a:lnTo>
                  <a:lnTo>
                    <a:pt x="5325" y="9421"/>
                  </a:lnTo>
                  <a:lnTo>
                    <a:pt x="2048" y="9421"/>
                  </a:lnTo>
                  <a:lnTo>
                    <a:pt x="1256" y="8752"/>
                  </a:lnTo>
                  <a:lnTo>
                    <a:pt x="4247" y="8752"/>
                  </a:lnTo>
                  <a:cubicBezTo>
                    <a:pt x="4255" y="8753"/>
                    <a:pt x="4263" y="8753"/>
                    <a:pt x="4270" y="8753"/>
                  </a:cubicBezTo>
                  <a:cubicBezTo>
                    <a:pt x="4525" y="8753"/>
                    <a:pt x="4525" y="8341"/>
                    <a:pt x="4270" y="8341"/>
                  </a:cubicBezTo>
                  <a:cubicBezTo>
                    <a:pt x="4263" y="8341"/>
                    <a:pt x="4255" y="8341"/>
                    <a:pt x="4247" y="8342"/>
                  </a:cubicBezTo>
                  <a:lnTo>
                    <a:pt x="847" y="8342"/>
                  </a:lnTo>
                  <a:cubicBezTo>
                    <a:pt x="683" y="7619"/>
                    <a:pt x="28" y="4424"/>
                    <a:pt x="1093" y="2608"/>
                  </a:cubicBezTo>
                  <a:cubicBezTo>
                    <a:pt x="1434" y="2034"/>
                    <a:pt x="2007" y="1611"/>
                    <a:pt x="2663" y="1461"/>
                  </a:cubicBezTo>
                  <a:cubicBezTo>
                    <a:pt x="2717" y="1461"/>
                    <a:pt x="2745" y="1434"/>
                    <a:pt x="2772" y="1393"/>
                  </a:cubicBezTo>
                  <a:lnTo>
                    <a:pt x="3578" y="396"/>
                  </a:lnTo>
                  <a:close/>
                  <a:moveTo>
                    <a:pt x="5202" y="9817"/>
                  </a:moveTo>
                  <a:lnTo>
                    <a:pt x="5202" y="10267"/>
                  </a:lnTo>
                  <a:lnTo>
                    <a:pt x="2185" y="10267"/>
                  </a:lnTo>
                  <a:lnTo>
                    <a:pt x="2185" y="9817"/>
                  </a:lnTo>
                  <a:close/>
                  <a:moveTo>
                    <a:pt x="5216" y="10677"/>
                  </a:moveTo>
                  <a:cubicBezTo>
                    <a:pt x="5312" y="11209"/>
                    <a:pt x="5789" y="11674"/>
                    <a:pt x="6199" y="11988"/>
                  </a:cubicBezTo>
                  <a:lnTo>
                    <a:pt x="1106" y="11988"/>
                  </a:lnTo>
                  <a:cubicBezTo>
                    <a:pt x="1229" y="11892"/>
                    <a:pt x="1352" y="11783"/>
                    <a:pt x="1461" y="11674"/>
                  </a:cubicBezTo>
                  <a:cubicBezTo>
                    <a:pt x="1844" y="11291"/>
                    <a:pt x="2076" y="10964"/>
                    <a:pt x="2144" y="10677"/>
                  </a:cubicBezTo>
                  <a:close/>
                  <a:moveTo>
                    <a:pt x="6704" y="12384"/>
                  </a:moveTo>
                  <a:lnTo>
                    <a:pt x="6704" y="13271"/>
                  </a:lnTo>
                  <a:lnTo>
                    <a:pt x="683" y="13271"/>
                  </a:lnTo>
                  <a:lnTo>
                    <a:pt x="683" y="12384"/>
                  </a:lnTo>
                  <a:close/>
                  <a:moveTo>
                    <a:pt x="3482" y="0"/>
                  </a:moveTo>
                  <a:cubicBezTo>
                    <a:pt x="3414" y="0"/>
                    <a:pt x="3359" y="27"/>
                    <a:pt x="3318" y="82"/>
                  </a:cubicBezTo>
                  <a:lnTo>
                    <a:pt x="2513" y="1106"/>
                  </a:lnTo>
                  <a:cubicBezTo>
                    <a:pt x="1762" y="1283"/>
                    <a:pt x="1134" y="1761"/>
                    <a:pt x="751" y="2417"/>
                  </a:cubicBezTo>
                  <a:cubicBezTo>
                    <a:pt x="205" y="3331"/>
                    <a:pt x="0" y="4656"/>
                    <a:pt x="137" y="6335"/>
                  </a:cubicBezTo>
                  <a:cubicBezTo>
                    <a:pt x="192" y="7100"/>
                    <a:pt x="314" y="7851"/>
                    <a:pt x="506" y="8602"/>
                  </a:cubicBezTo>
                  <a:cubicBezTo>
                    <a:pt x="519" y="8643"/>
                    <a:pt x="533" y="8670"/>
                    <a:pt x="574" y="8697"/>
                  </a:cubicBezTo>
                  <a:lnTo>
                    <a:pt x="1775" y="9721"/>
                  </a:lnTo>
                  <a:lnTo>
                    <a:pt x="1775" y="10472"/>
                  </a:lnTo>
                  <a:cubicBezTo>
                    <a:pt x="1775" y="10691"/>
                    <a:pt x="1557" y="11018"/>
                    <a:pt x="1188" y="11387"/>
                  </a:cubicBezTo>
                  <a:cubicBezTo>
                    <a:pt x="942" y="11619"/>
                    <a:pt x="683" y="11837"/>
                    <a:pt x="396" y="12001"/>
                  </a:cubicBezTo>
                  <a:cubicBezTo>
                    <a:pt x="328" y="12042"/>
                    <a:pt x="287" y="12110"/>
                    <a:pt x="287" y="12192"/>
                  </a:cubicBezTo>
                  <a:lnTo>
                    <a:pt x="287" y="13476"/>
                  </a:lnTo>
                  <a:cubicBezTo>
                    <a:pt x="273" y="13585"/>
                    <a:pt x="369" y="13667"/>
                    <a:pt x="478" y="13667"/>
                  </a:cubicBezTo>
                  <a:lnTo>
                    <a:pt x="6895" y="13667"/>
                  </a:lnTo>
                  <a:cubicBezTo>
                    <a:pt x="7018" y="13667"/>
                    <a:pt x="7100" y="13585"/>
                    <a:pt x="7100" y="13476"/>
                  </a:cubicBezTo>
                  <a:lnTo>
                    <a:pt x="7100" y="12179"/>
                  </a:lnTo>
                  <a:cubicBezTo>
                    <a:pt x="7100" y="12097"/>
                    <a:pt x="7059" y="12029"/>
                    <a:pt x="6991" y="12001"/>
                  </a:cubicBezTo>
                  <a:cubicBezTo>
                    <a:pt x="6677" y="11865"/>
                    <a:pt x="5598" y="11155"/>
                    <a:pt x="5598" y="10458"/>
                  </a:cubicBezTo>
                  <a:lnTo>
                    <a:pt x="5598" y="9694"/>
                  </a:lnTo>
                  <a:lnTo>
                    <a:pt x="6609" y="8697"/>
                  </a:lnTo>
                  <a:cubicBezTo>
                    <a:pt x="6650" y="8656"/>
                    <a:pt x="6663" y="8602"/>
                    <a:pt x="6663" y="8547"/>
                  </a:cubicBezTo>
                  <a:cubicBezTo>
                    <a:pt x="6663" y="7523"/>
                    <a:pt x="6144" y="6431"/>
                    <a:pt x="5120" y="5284"/>
                  </a:cubicBezTo>
                  <a:cubicBezTo>
                    <a:pt x="4847" y="4983"/>
                    <a:pt x="4561" y="4697"/>
                    <a:pt x="4247" y="4437"/>
                  </a:cubicBezTo>
                  <a:lnTo>
                    <a:pt x="4247" y="4437"/>
                  </a:lnTo>
                  <a:lnTo>
                    <a:pt x="6445" y="4888"/>
                  </a:lnTo>
                  <a:cubicBezTo>
                    <a:pt x="6455" y="4890"/>
                    <a:pt x="6465" y="4890"/>
                    <a:pt x="6476" y="4890"/>
                  </a:cubicBezTo>
                  <a:cubicBezTo>
                    <a:pt x="6550" y="4890"/>
                    <a:pt x="6627" y="4849"/>
                    <a:pt x="6663" y="4765"/>
                  </a:cubicBezTo>
                  <a:lnTo>
                    <a:pt x="7086" y="3700"/>
                  </a:lnTo>
                  <a:cubicBezTo>
                    <a:pt x="7114" y="3618"/>
                    <a:pt x="7100" y="3536"/>
                    <a:pt x="7045" y="3482"/>
                  </a:cubicBezTo>
                  <a:lnTo>
                    <a:pt x="4683" y="1133"/>
                  </a:lnTo>
                  <a:cubicBezTo>
                    <a:pt x="4656" y="1092"/>
                    <a:pt x="4602" y="1065"/>
                    <a:pt x="4547" y="1065"/>
                  </a:cubicBezTo>
                  <a:lnTo>
                    <a:pt x="4110" y="1065"/>
                  </a:lnTo>
                  <a:lnTo>
                    <a:pt x="4110" y="205"/>
                  </a:lnTo>
                  <a:cubicBezTo>
                    <a:pt x="4110" y="96"/>
                    <a:pt x="4014" y="0"/>
                    <a:pt x="3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4"/>
            <p:cNvSpPr/>
            <p:nvPr/>
          </p:nvSpPr>
          <p:spPr>
            <a:xfrm>
              <a:off x="1983313" y="1269025"/>
              <a:ext cx="12325" cy="10775"/>
            </a:xfrm>
            <a:custGeom>
              <a:avLst/>
              <a:gdLst/>
              <a:ahLst/>
              <a:cxnLst/>
              <a:rect l="l" t="t" r="r" b="b"/>
              <a:pathLst>
                <a:path w="493" h="431" extrusionOk="0">
                  <a:moveTo>
                    <a:pt x="288" y="1"/>
                  </a:moveTo>
                  <a:cubicBezTo>
                    <a:pt x="97" y="1"/>
                    <a:pt x="1" y="233"/>
                    <a:pt x="137" y="370"/>
                  </a:cubicBezTo>
                  <a:cubicBezTo>
                    <a:pt x="180" y="412"/>
                    <a:pt x="230" y="431"/>
                    <a:pt x="279" y="431"/>
                  </a:cubicBezTo>
                  <a:cubicBezTo>
                    <a:pt x="388" y="431"/>
                    <a:pt x="492" y="338"/>
                    <a:pt x="492" y="206"/>
                  </a:cubicBezTo>
                  <a:cubicBezTo>
                    <a:pt x="492" y="96"/>
                    <a:pt x="39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74"/>
          <p:cNvGrpSpPr/>
          <p:nvPr/>
        </p:nvGrpSpPr>
        <p:grpSpPr>
          <a:xfrm>
            <a:off x="2520438" y="1215800"/>
            <a:ext cx="345725" cy="341375"/>
            <a:chOff x="2520438" y="1215800"/>
            <a:chExt cx="345725" cy="341375"/>
          </a:xfrm>
        </p:grpSpPr>
        <p:sp>
          <p:nvSpPr>
            <p:cNvPr id="1020" name="Google Shape;1020;p74"/>
            <p:cNvSpPr/>
            <p:nvPr/>
          </p:nvSpPr>
          <p:spPr>
            <a:xfrm>
              <a:off x="2520438" y="1215800"/>
              <a:ext cx="345725" cy="341375"/>
            </a:xfrm>
            <a:custGeom>
              <a:avLst/>
              <a:gdLst/>
              <a:ahLst/>
              <a:cxnLst/>
              <a:rect l="l" t="t" r="r" b="b"/>
              <a:pathLst>
                <a:path w="13829" h="13655" extrusionOk="0">
                  <a:moveTo>
                    <a:pt x="9714" y="396"/>
                  </a:moveTo>
                  <a:lnTo>
                    <a:pt x="9714" y="1707"/>
                  </a:lnTo>
                  <a:lnTo>
                    <a:pt x="7120" y="1707"/>
                  </a:lnTo>
                  <a:lnTo>
                    <a:pt x="7120" y="396"/>
                  </a:lnTo>
                  <a:close/>
                  <a:moveTo>
                    <a:pt x="8963" y="2116"/>
                  </a:moveTo>
                  <a:lnTo>
                    <a:pt x="8185" y="2458"/>
                  </a:lnTo>
                  <a:lnTo>
                    <a:pt x="8185" y="2116"/>
                  </a:lnTo>
                  <a:close/>
                  <a:moveTo>
                    <a:pt x="11352" y="1256"/>
                  </a:moveTo>
                  <a:lnTo>
                    <a:pt x="10847" y="1775"/>
                  </a:lnTo>
                  <a:cubicBezTo>
                    <a:pt x="10765" y="1843"/>
                    <a:pt x="10765" y="1980"/>
                    <a:pt x="10847" y="2048"/>
                  </a:cubicBezTo>
                  <a:lnTo>
                    <a:pt x="11352" y="2567"/>
                  </a:lnTo>
                  <a:lnTo>
                    <a:pt x="8936" y="2567"/>
                  </a:lnTo>
                  <a:lnTo>
                    <a:pt x="9987" y="2103"/>
                  </a:lnTo>
                  <a:cubicBezTo>
                    <a:pt x="10069" y="2062"/>
                    <a:pt x="10110" y="1993"/>
                    <a:pt x="10110" y="1911"/>
                  </a:cubicBezTo>
                  <a:lnTo>
                    <a:pt x="10110" y="1256"/>
                  </a:lnTo>
                  <a:close/>
                  <a:moveTo>
                    <a:pt x="2860" y="6868"/>
                  </a:moveTo>
                  <a:lnTo>
                    <a:pt x="3447" y="8096"/>
                  </a:lnTo>
                  <a:lnTo>
                    <a:pt x="2846" y="8697"/>
                  </a:lnTo>
                  <a:lnTo>
                    <a:pt x="2259" y="8110"/>
                  </a:lnTo>
                  <a:lnTo>
                    <a:pt x="2860" y="6868"/>
                  </a:lnTo>
                  <a:close/>
                  <a:moveTo>
                    <a:pt x="6915" y="4942"/>
                  </a:moveTo>
                  <a:lnTo>
                    <a:pt x="8881" y="9079"/>
                  </a:lnTo>
                  <a:lnTo>
                    <a:pt x="8635" y="9339"/>
                  </a:lnTo>
                  <a:lnTo>
                    <a:pt x="7912" y="8615"/>
                  </a:lnTo>
                  <a:cubicBezTo>
                    <a:pt x="7871" y="8574"/>
                    <a:pt x="7819" y="8554"/>
                    <a:pt x="7768" y="8554"/>
                  </a:cubicBezTo>
                  <a:cubicBezTo>
                    <a:pt x="7717" y="8554"/>
                    <a:pt x="7666" y="8574"/>
                    <a:pt x="7625" y="8615"/>
                  </a:cubicBezTo>
                  <a:lnTo>
                    <a:pt x="6915" y="9339"/>
                  </a:lnTo>
                  <a:lnTo>
                    <a:pt x="6205" y="8615"/>
                  </a:lnTo>
                  <a:cubicBezTo>
                    <a:pt x="6164" y="8581"/>
                    <a:pt x="6113" y="8564"/>
                    <a:pt x="6062" y="8564"/>
                  </a:cubicBezTo>
                  <a:cubicBezTo>
                    <a:pt x="6010" y="8564"/>
                    <a:pt x="5959" y="8581"/>
                    <a:pt x="5918" y="8615"/>
                  </a:cubicBezTo>
                  <a:lnTo>
                    <a:pt x="5208" y="9339"/>
                  </a:lnTo>
                  <a:lnTo>
                    <a:pt x="4949" y="9079"/>
                  </a:lnTo>
                  <a:lnTo>
                    <a:pt x="6915" y="4942"/>
                  </a:lnTo>
                  <a:close/>
                  <a:moveTo>
                    <a:pt x="11407" y="8124"/>
                  </a:moveTo>
                  <a:lnTo>
                    <a:pt x="11967" y="9202"/>
                  </a:lnTo>
                  <a:lnTo>
                    <a:pt x="11407" y="9762"/>
                  </a:lnTo>
                  <a:lnTo>
                    <a:pt x="10847" y="9202"/>
                  </a:lnTo>
                  <a:lnTo>
                    <a:pt x="11407" y="8124"/>
                  </a:lnTo>
                  <a:close/>
                  <a:moveTo>
                    <a:pt x="6915" y="0"/>
                  </a:moveTo>
                  <a:cubicBezTo>
                    <a:pt x="6806" y="0"/>
                    <a:pt x="6724" y="96"/>
                    <a:pt x="6724" y="205"/>
                  </a:cubicBezTo>
                  <a:lnTo>
                    <a:pt x="6724" y="4437"/>
                  </a:lnTo>
                  <a:lnTo>
                    <a:pt x="4444" y="9216"/>
                  </a:lnTo>
                  <a:lnTo>
                    <a:pt x="3037" y="6308"/>
                  </a:lnTo>
                  <a:cubicBezTo>
                    <a:pt x="2996" y="6233"/>
                    <a:pt x="2925" y="6195"/>
                    <a:pt x="2853" y="6195"/>
                  </a:cubicBezTo>
                  <a:cubicBezTo>
                    <a:pt x="2781" y="6195"/>
                    <a:pt x="2710" y="6233"/>
                    <a:pt x="2669" y="6308"/>
                  </a:cubicBezTo>
                  <a:lnTo>
                    <a:pt x="115" y="11701"/>
                  </a:lnTo>
                  <a:cubicBezTo>
                    <a:pt x="34" y="11863"/>
                    <a:pt x="168" y="11990"/>
                    <a:pt x="299" y="11990"/>
                  </a:cubicBezTo>
                  <a:cubicBezTo>
                    <a:pt x="367" y="11990"/>
                    <a:pt x="433" y="11957"/>
                    <a:pt x="470" y="11878"/>
                  </a:cubicBezTo>
                  <a:lnTo>
                    <a:pt x="2095" y="8479"/>
                  </a:lnTo>
                  <a:lnTo>
                    <a:pt x="2723" y="9107"/>
                  </a:lnTo>
                  <a:cubicBezTo>
                    <a:pt x="2757" y="9148"/>
                    <a:pt x="2809" y="9168"/>
                    <a:pt x="2860" y="9168"/>
                  </a:cubicBezTo>
                  <a:cubicBezTo>
                    <a:pt x="2911" y="9168"/>
                    <a:pt x="2962" y="9148"/>
                    <a:pt x="2996" y="9107"/>
                  </a:cubicBezTo>
                  <a:lnTo>
                    <a:pt x="3638" y="8465"/>
                  </a:lnTo>
                  <a:lnTo>
                    <a:pt x="4225" y="9667"/>
                  </a:lnTo>
                  <a:lnTo>
                    <a:pt x="2518" y="13257"/>
                  </a:lnTo>
                  <a:lnTo>
                    <a:pt x="279" y="13257"/>
                  </a:lnTo>
                  <a:cubicBezTo>
                    <a:pt x="271" y="13257"/>
                    <a:pt x="263" y="13256"/>
                    <a:pt x="255" y="13256"/>
                  </a:cubicBezTo>
                  <a:cubicBezTo>
                    <a:pt x="1" y="13256"/>
                    <a:pt x="1" y="13654"/>
                    <a:pt x="255" y="13654"/>
                  </a:cubicBezTo>
                  <a:cubicBezTo>
                    <a:pt x="263" y="13654"/>
                    <a:pt x="271" y="13654"/>
                    <a:pt x="279" y="13653"/>
                  </a:cubicBezTo>
                  <a:lnTo>
                    <a:pt x="8540" y="13653"/>
                  </a:lnTo>
                  <a:cubicBezTo>
                    <a:pt x="8772" y="13640"/>
                    <a:pt x="8772" y="13285"/>
                    <a:pt x="8540" y="13257"/>
                  </a:cubicBezTo>
                  <a:lnTo>
                    <a:pt x="2969" y="13257"/>
                  </a:lnTo>
                  <a:lnTo>
                    <a:pt x="4771" y="9448"/>
                  </a:lnTo>
                  <a:lnTo>
                    <a:pt x="5072" y="9748"/>
                  </a:lnTo>
                  <a:cubicBezTo>
                    <a:pt x="5113" y="9789"/>
                    <a:pt x="5164" y="9810"/>
                    <a:pt x="5215" y="9810"/>
                  </a:cubicBezTo>
                  <a:cubicBezTo>
                    <a:pt x="5266" y="9810"/>
                    <a:pt x="5317" y="9789"/>
                    <a:pt x="5358" y="9748"/>
                  </a:cubicBezTo>
                  <a:lnTo>
                    <a:pt x="6068" y="9038"/>
                  </a:lnTo>
                  <a:lnTo>
                    <a:pt x="6778" y="9748"/>
                  </a:lnTo>
                  <a:cubicBezTo>
                    <a:pt x="6819" y="9789"/>
                    <a:pt x="6870" y="9810"/>
                    <a:pt x="6922" y="9810"/>
                  </a:cubicBezTo>
                  <a:cubicBezTo>
                    <a:pt x="6973" y="9810"/>
                    <a:pt x="7024" y="9789"/>
                    <a:pt x="7065" y="9748"/>
                  </a:cubicBezTo>
                  <a:lnTo>
                    <a:pt x="7775" y="9038"/>
                  </a:lnTo>
                  <a:lnTo>
                    <a:pt x="8499" y="9748"/>
                  </a:lnTo>
                  <a:cubicBezTo>
                    <a:pt x="8540" y="9783"/>
                    <a:pt x="8591" y="9800"/>
                    <a:pt x="8642" y="9800"/>
                  </a:cubicBezTo>
                  <a:cubicBezTo>
                    <a:pt x="8693" y="9800"/>
                    <a:pt x="8744" y="9783"/>
                    <a:pt x="8785" y="9748"/>
                  </a:cubicBezTo>
                  <a:lnTo>
                    <a:pt x="9072" y="9448"/>
                  </a:lnTo>
                  <a:lnTo>
                    <a:pt x="10888" y="13257"/>
                  </a:lnTo>
                  <a:lnTo>
                    <a:pt x="9523" y="13257"/>
                  </a:lnTo>
                  <a:cubicBezTo>
                    <a:pt x="9514" y="13257"/>
                    <a:pt x="9505" y="13256"/>
                    <a:pt x="9497" y="13256"/>
                  </a:cubicBezTo>
                  <a:cubicBezTo>
                    <a:pt x="9231" y="13256"/>
                    <a:pt x="9231" y="13654"/>
                    <a:pt x="9497" y="13654"/>
                  </a:cubicBezTo>
                  <a:cubicBezTo>
                    <a:pt x="9505" y="13654"/>
                    <a:pt x="9514" y="13654"/>
                    <a:pt x="9523" y="13653"/>
                  </a:cubicBezTo>
                  <a:lnTo>
                    <a:pt x="13550" y="13653"/>
                  </a:lnTo>
                  <a:cubicBezTo>
                    <a:pt x="13559" y="13654"/>
                    <a:pt x="13567" y="13654"/>
                    <a:pt x="13575" y="13654"/>
                  </a:cubicBezTo>
                  <a:cubicBezTo>
                    <a:pt x="13829" y="13654"/>
                    <a:pt x="13829" y="13256"/>
                    <a:pt x="13575" y="13256"/>
                  </a:cubicBezTo>
                  <a:cubicBezTo>
                    <a:pt x="13567" y="13256"/>
                    <a:pt x="13559" y="13257"/>
                    <a:pt x="13550" y="13257"/>
                  </a:cubicBezTo>
                  <a:lnTo>
                    <a:pt x="13550" y="13271"/>
                  </a:lnTo>
                  <a:lnTo>
                    <a:pt x="11325" y="13271"/>
                  </a:lnTo>
                  <a:lnTo>
                    <a:pt x="10096" y="10677"/>
                  </a:lnTo>
                  <a:lnTo>
                    <a:pt x="10656" y="9585"/>
                  </a:lnTo>
                  <a:lnTo>
                    <a:pt x="11270" y="10185"/>
                  </a:lnTo>
                  <a:cubicBezTo>
                    <a:pt x="11311" y="10226"/>
                    <a:pt x="11362" y="10247"/>
                    <a:pt x="11414" y="10247"/>
                  </a:cubicBezTo>
                  <a:cubicBezTo>
                    <a:pt x="11465" y="10247"/>
                    <a:pt x="11516" y="10226"/>
                    <a:pt x="11557" y="10185"/>
                  </a:cubicBezTo>
                  <a:lnTo>
                    <a:pt x="12158" y="9585"/>
                  </a:lnTo>
                  <a:lnTo>
                    <a:pt x="13373" y="11933"/>
                  </a:lnTo>
                  <a:cubicBezTo>
                    <a:pt x="13417" y="11999"/>
                    <a:pt x="13479" y="12027"/>
                    <a:pt x="13540" y="12027"/>
                  </a:cubicBezTo>
                  <a:cubicBezTo>
                    <a:pt x="13669" y="12027"/>
                    <a:pt x="13793" y="11904"/>
                    <a:pt x="13728" y="11755"/>
                  </a:cubicBezTo>
                  <a:lnTo>
                    <a:pt x="11584" y="7605"/>
                  </a:lnTo>
                  <a:cubicBezTo>
                    <a:pt x="11550" y="7530"/>
                    <a:pt x="11482" y="7492"/>
                    <a:pt x="11412" y="7492"/>
                  </a:cubicBezTo>
                  <a:cubicBezTo>
                    <a:pt x="11342" y="7492"/>
                    <a:pt x="11270" y="7530"/>
                    <a:pt x="11229" y="7605"/>
                  </a:cubicBezTo>
                  <a:lnTo>
                    <a:pt x="9864" y="10226"/>
                  </a:lnTo>
                  <a:lnTo>
                    <a:pt x="7106" y="4437"/>
                  </a:lnTo>
                  <a:lnTo>
                    <a:pt x="7106" y="2116"/>
                  </a:lnTo>
                  <a:lnTo>
                    <a:pt x="7775" y="2116"/>
                  </a:lnTo>
                  <a:lnTo>
                    <a:pt x="7775" y="2772"/>
                  </a:lnTo>
                  <a:cubicBezTo>
                    <a:pt x="7775" y="2826"/>
                    <a:pt x="7802" y="2881"/>
                    <a:pt x="7843" y="2922"/>
                  </a:cubicBezTo>
                  <a:cubicBezTo>
                    <a:pt x="7888" y="2944"/>
                    <a:pt x="7932" y="2966"/>
                    <a:pt x="7977" y="2966"/>
                  </a:cubicBezTo>
                  <a:cubicBezTo>
                    <a:pt x="7987" y="2966"/>
                    <a:pt x="7997" y="2965"/>
                    <a:pt x="8007" y="2963"/>
                  </a:cubicBezTo>
                  <a:lnTo>
                    <a:pt x="11844" y="2963"/>
                  </a:lnTo>
                  <a:cubicBezTo>
                    <a:pt x="12008" y="2963"/>
                    <a:pt x="12103" y="2758"/>
                    <a:pt x="11980" y="2621"/>
                  </a:cubicBezTo>
                  <a:lnTo>
                    <a:pt x="11270" y="1911"/>
                  </a:lnTo>
                  <a:lnTo>
                    <a:pt x="11980" y="1201"/>
                  </a:lnTo>
                  <a:cubicBezTo>
                    <a:pt x="12103" y="1065"/>
                    <a:pt x="12008" y="860"/>
                    <a:pt x="11844" y="860"/>
                  </a:cubicBezTo>
                  <a:lnTo>
                    <a:pt x="10110" y="860"/>
                  </a:lnTo>
                  <a:lnTo>
                    <a:pt x="10110" y="205"/>
                  </a:lnTo>
                  <a:cubicBezTo>
                    <a:pt x="10110" y="82"/>
                    <a:pt x="10028" y="0"/>
                    <a:pt x="9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4"/>
            <p:cNvSpPr/>
            <p:nvPr/>
          </p:nvSpPr>
          <p:spPr>
            <a:xfrm>
              <a:off x="2610688" y="1232350"/>
              <a:ext cx="54325" cy="79300"/>
            </a:xfrm>
            <a:custGeom>
              <a:avLst/>
              <a:gdLst/>
              <a:ahLst/>
              <a:cxnLst/>
              <a:rect l="l" t="t" r="r" b="b"/>
              <a:pathLst>
                <a:path w="2173" h="3172" extrusionOk="0">
                  <a:moveTo>
                    <a:pt x="1646" y="1359"/>
                  </a:moveTo>
                  <a:cubicBezTo>
                    <a:pt x="1643" y="1359"/>
                    <a:pt x="1641" y="1359"/>
                    <a:pt x="1639" y="1359"/>
                  </a:cubicBezTo>
                  <a:lnTo>
                    <a:pt x="1653" y="1359"/>
                  </a:lnTo>
                  <a:cubicBezTo>
                    <a:pt x="1650" y="1359"/>
                    <a:pt x="1648" y="1359"/>
                    <a:pt x="1646" y="1359"/>
                  </a:cubicBezTo>
                  <a:close/>
                  <a:moveTo>
                    <a:pt x="1086" y="0"/>
                  </a:moveTo>
                  <a:cubicBezTo>
                    <a:pt x="974" y="0"/>
                    <a:pt x="861" y="62"/>
                    <a:pt x="888" y="185"/>
                  </a:cubicBezTo>
                  <a:lnTo>
                    <a:pt x="888" y="417"/>
                  </a:lnTo>
                  <a:cubicBezTo>
                    <a:pt x="0" y="496"/>
                    <a:pt x="103" y="1785"/>
                    <a:pt x="947" y="1785"/>
                  </a:cubicBezTo>
                  <a:cubicBezTo>
                    <a:pt x="972" y="1785"/>
                    <a:pt x="998" y="1784"/>
                    <a:pt x="1025" y="1782"/>
                  </a:cubicBezTo>
                  <a:lnTo>
                    <a:pt x="1161" y="1782"/>
                  </a:lnTo>
                  <a:cubicBezTo>
                    <a:pt x="1174" y="1781"/>
                    <a:pt x="1186" y="1780"/>
                    <a:pt x="1198" y="1780"/>
                  </a:cubicBezTo>
                  <a:cubicBezTo>
                    <a:pt x="1559" y="1780"/>
                    <a:pt x="1559" y="2344"/>
                    <a:pt x="1198" y="2344"/>
                  </a:cubicBezTo>
                  <a:cubicBezTo>
                    <a:pt x="1186" y="2344"/>
                    <a:pt x="1174" y="2343"/>
                    <a:pt x="1161" y="2342"/>
                  </a:cubicBezTo>
                  <a:lnTo>
                    <a:pt x="943" y="2342"/>
                  </a:lnTo>
                  <a:cubicBezTo>
                    <a:pt x="935" y="2343"/>
                    <a:pt x="927" y="2343"/>
                    <a:pt x="919" y="2343"/>
                  </a:cubicBezTo>
                  <a:cubicBezTo>
                    <a:pt x="807" y="2343"/>
                    <a:pt x="712" y="2251"/>
                    <a:pt x="724" y="2123"/>
                  </a:cubicBezTo>
                  <a:cubicBezTo>
                    <a:pt x="711" y="2000"/>
                    <a:pt x="615" y="1939"/>
                    <a:pt x="520" y="1939"/>
                  </a:cubicBezTo>
                  <a:cubicBezTo>
                    <a:pt x="424" y="1939"/>
                    <a:pt x="328" y="2000"/>
                    <a:pt x="315" y="2123"/>
                  </a:cubicBezTo>
                  <a:cubicBezTo>
                    <a:pt x="315" y="2451"/>
                    <a:pt x="574" y="2710"/>
                    <a:pt x="888" y="2738"/>
                  </a:cubicBezTo>
                  <a:lnTo>
                    <a:pt x="888" y="2956"/>
                  </a:lnTo>
                  <a:cubicBezTo>
                    <a:pt x="875" y="3099"/>
                    <a:pt x="980" y="3171"/>
                    <a:pt x="1086" y="3171"/>
                  </a:cubicBezTo>
                  <a:cubicBezTo>
                    <a:pt x="1192" y="3171"/>
                    <a:pt x="1298" y="3099"/>
                    <a:pt x="1284" y="2956"/>
                  </a:cubicBezTo>
                  <a:lnTo>
                    <a:pt x="1284" y="2738"/>
                  </a:lnTo>
                  <a:cubicBezTo>
                    <a:pt x="2172" y="2658"/>
                    <a:pt x="2082" y="1369"/>
                    <a:pt x="1239" y="1369"/>
                  </a:cubicBezTo>
                  <a:cubicBezTo>
                    <a:pt x="1214" y="1369"/>
                    <a:pt x="1188" y="1370"/>
                    <a:pt x="1161" y="1372"/>
                  </a:cubicBezTo>
                  <a:lnTo>
                    <a:pt x="1025" y="1372"/>
                  </a:lnTo>
                  <a:cubicBezTo>
                    <a:pt x="1016" y="1373"/>
                    <a:pt x="1007" y="1373"/>
                    <a:pt x="998" y="1373"/>
                  </a:cubicBezTo>
                  <a:cubicBezTo>
                    <a:pt x="610" y="1373"/>
                    <a:pt x="610" y="798"/>
                    <a:pt x="998" y="798"/>
                  </a:cubicBezTo>
                  <a:cubicBezTo>
                    <a:pt x="1007" y="798"/>
                    <a:pt x="1016" y="798"/>
                    <a:pt x="1025" y="799"/>
                  </a:cubicBezTo>
                  <a:lnTo>
                    <a:pt x="1230" y="799"/>
                  </a:lnTo>
                  <a:cubicBezTo>
                    <a:pt x="1352" y="799"/>
                    <a:pt x="1448" y="894"/>
                    <a:pt x="1448" y="1017"/>
                  </a:cubicBezTo>
                  <a:lnTo>
                    <a:pt x="1448" y="1154"/>
                  </a:lnTo>
                  <a:cubicBezTo>
                    <a:pt x="1448" y="1261"/>
                    <a:pt x="1527" y="1355"/>
                    <a:pt x="1646" y="1359"/>
                  </a:cubicBezTo>
                  <a:lnTo>
                    <a:pt x="1646" y="1359"/>
                  </a:lnTo>
                  <a:cubicBezTo>
                    <a:pt x="1752" y="1355"/>
                    <a:pt x="1844" y="1261"/>
                    <a:pt x="1844" y="1154"/>
                  </a:cubicBezTo>
                  <a:lnTo>
                    <a:pt x="1844" y="1017"/>
                  </a:lnTo>
                  <a:cubicBezTo>
                    <a:pt x="1830" y="703"/>
                    <a:pt x="1598" y="430"/>
                    <a:pt x="1284" y="403"/>
                  </a:cubicBezTo>
                  <a:lnTo>
                    <a:pt x="1284" y="185"/>
                  </a:lnTo>
                  <a:cubicBezTo>
                    <a:pt x="1311" y="62"/>
                    <a:pt x="1199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4"/>
            <p:cNvSpPr/>
            <p:nvPr/>
          </p:nvSpPr>
          <p:spPr>
            <a:xfrm>
              <a:off x="2524088" y="1301900"/>
              <a:ext cx="54225" cy="79625"/>
            </a:xfrm>
            <a:custGeom>
              <a:avLst/>
              <a:gdLst/>
              <a:ahLst/>
              <a:cxnLst/>
              <a:rect l="l" t="t" r="r" b="b"/>
              <a:pathLst>
                <a:path w="2169" h="3185" extrusionOk="0">
                  <a:moveTo>
                    <a:pt x="1077" y="0"/>
                  </a:moveTo>
                  <a:cubicBezTo>
                    <a:pt x="983" y="0"/>
                    <a:pt x="891" y="58"/>
                    <a:pt x="884" y="174"/>
                  </a:cubicBezTo>
                  <a:lnTo>
                    <a:pt x="884" y="406"/>
                  </a:lnTo>
                  <a:cubicBezTo>
                    <a:pt x="0" y="499"/>
                    <a:pt x="98" y="1776"/>
                    <a:pt x="918" y="1776"/>
                  </a:cubicBezTo>
                  <a:cubicBezTo>
                    <a:pt x="947" y="1776"/>
                    <a:pt x="977" y="1775"/>
                    <a:pt x="1007" y="1772"/>
                  </a:cubicBezTo>
                  <a:lnTo>
                    <a:pt x="1144" y="1772"/>
                  </a:lnTo>
                  <a:cubicBezTo>
                    <a:pt x="1153" y="1771"/>
                    <a:pt x="1161" y="1771"/>
                    <a:pt x="1170" y="1771"/>
                  </a:cubicBezTo>
                  <a:cubicBezTo>
                    <a:pt x="1558" y="1771"/>
                    <a:pt x="1558" y="2346"/>
                    <a:pt x="1170" y="2346"/>
                  </a:cubicBezTo>
                  <a:cubicBezTo>
                    <a:pt x="1161" y="2346"/>
                    <a:pt x="1153" y="2346"/>
                    <a:pt x="1144" y="2345"/>
                  </a:cubicBezTo>
                  <a:lnTo>
                    <a:pt x="939" y="2345"/>
                  </a:lnTo>
                  <a:cubicBezTo>
                    <a:pt x="816" y="2345"/>
                    <a:pt x="720" y="2249"/>
                    <a:pt x="720" y="2127"/>
                  </a:cubicBezTo>
                  <a:cubicBezTo>
                    <a:pt x="707" y="2004"/>
                    <a:pt x="611" y="1942"/>
                    <a:pt x="517" y="1942"/>
                  </a:cubicBezTo>
                  <a:cubicBezTo>
                    <a:pt x="423" y="1942"/>
                    <a:pt x="331" y="2004"/>
                    <a:pt x="324" y="2127"/>
                  </a:cubicBezTo>
                  <a:cubicBezTo>
                    <a:pt x="324" y="2454"/>
                    <a:pt x="557" y="2714"/>
                    <a:pt x="884" y="2741"/>
                  </a:cubicBezTo>
                  <a:lnTo>
                    <a:pt x="884" y="2959"/>
                  </a:lnTo>
                  <a:cubicBezTo>
                    <a:pt x="871" y="3110"/>
                    <a:pt x="976" y="3185"/>
                    <a:pt x="1082" y="3185"/>
                  </a:cubicBezTo>
                  <a:cubicBezTo>
                    <a:pt x="1188" y="3185"/>
                    <a:pt x="1294" y="3110"/>
                    <a:pt x="1280" y="2959"/>
                  </a:cubicBezTo>
                  <a:lnTo>
                    <a:pt x="1280" y="2727"/>
                  </a:lnTo>
                  <a:cubicBezTo>
                    <a:pt x="2168" y="2648"/>
                    <a:pt x="2065" y="1358"/>
                    <a:pt x="1222" y="1358"/>
                  </a:cubicBezTo>
                  <a:cubicBezTo>
                    <a:pt x="1196" y="1358"/>
                    <a:pt x="1170" y="1360"/>
                    <a:pt x="1144" y="1362"/>
                  </a:cubicBezTo>
                  <a:lnTo>
                    <a:pt x="1007" y="1362"/>
                  </a:lnTo>
                  <a:cubicBezTo>
                    <a:pt x="625" y="1362"/>
                    <a:pt x="625" y="789"/>
                    <a:pt x="1007" y="789"/>
                  </a:cubicBezTo>
                  <a:lnTo>
                    <a:pt x="1212" y="789"/>
                  </a:lnTo>
                  <a:cubicBezTo>
                    <a:pt x="1335" y="789"/>
                    <a:pt x="1430" y="884"/>
                    <a:pt x="1430" y="1007"/>
                  </a:cubicBezTo>
                  <a:lnTo>
                    <a:pt x="1430" y="1157"/>
                  </a:lnTo>
                  <a:cubicBezTo>
                    <a:pt x="1430" y="1266"/>
                    <a:pt x="1526" y="1348"/>
                    <a:pt x="1635" y="1348"/>
                  </a:cubicBezTo>
                  <a:cubicBezTo>
                    <a:pt x="1744" y="1348"/>
                    <a:pt x="1840" y="1266"/>
                    <a:pt x="1840" y="1157"/>
                  </a:cubicBezTo>
                  <a:lnTo>
                    <a:pt x="1840" y="1021"/>
                  </a:lnTo>
                  <a:cubicBezTo>
                    <a:pt x="1840" y="693"/>
                    <a:pt x="1594" y="434"/>
                    <a:pt x="1280" y="406"/>
                  </a:cubicBezTo>
                  <a:lnTo>
                    <a:pt x="1280" y="174"/>
                  </a:lnTo>
                  <a:cubicBezTo>
                    <a:pt x="1267" y="58"/>
                    <a:pt x="1171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4"/>
            <p:cNvSpPr/>
            <p:nvPr/>
          </p:nvSpPr>
          <p:spPr>
            <a:xfrm>
              <a:off x="2749588" y="1322375"/>
              <a:ext cx="54350" cy="79625"/>
            </a:xfrm>
            <a:custGeom>
              <a:avLst/>
              <a:gdLst/>
              <a:ahLst/>
              <a:cxnLst/>
              <a:rect l="l" t="t" r="r" b="b"/>
              <a:pathLst>
                <a:path w="2174" h="3185" extrusionOk="0">
                  <a:moveTo>
                    <a:pt x="1087" y="0"/>
                  </a:moveTo>
                  <a:cubicBezTo>
                    <a:pt x="981" y="0"/>
                    <a:pt x="875" y="72"/>
                    <a:pt x="889" y="215"/>
                  </a:cubicBezTo>
                  <a:lnTo>
                    <a:pt x="889" y="447"/>
                  </a:lnTo>
                  <a:cubicBezTo>
                    <a:pt x="1" y="527"/>
                    <a:pt x="104" y="1816"/>
                    <a:pt x="948" y="1816"/>
                  </a:cubicBezTo>
                  <a:cubicBezTo>
                    <a:pt x="973" y="1816"/>
                    <a:pt x="999" y="1815"/>
                    <a:pt x="1026" y="1813"/>
                  </a:cubicBezTo>
                  <a:lnTo>
                    <a:pt x="1162" y="1813"/>
                  </a:lnTo>
                  <a:cubicBezTo>
                    <a:pt x="1544" y="1813"/>
                    <a:pt x="1544" y="2386"/>
                    <a:pt x="1162" y="2386"/>
                  </a:cubicBezTo>
                  <a:lnTo>
                    <a:pt x="944" y="2386"/>
                  </a:lnTo>
                  <a:cubicBezTo>
                    <a:pt x="834" y="2386"/>
                    <a:pt x="739" y="2291"/>
                    <a:pt x="739" y="2168"/>
                  </a:cubicBezTo>
                  <a:cubicBezTo>
                    <a:pt x="746" y="2024"/>
                    <a:pt x="637" y="1953"/>
                    <a:pt x="529" y="1953"/>
                  </a:cubicBezTo>
                  <a:cubicBezTo>
                    <a:pt x="421" y="1953"/>
                    <a:pt x="316" y="2024"/>
                    <a:pt x="329" y="2168"/>
                  </a:cubicBezTo>
                  <a:cubicBezTo>
                    <a:pt x="329" y="2482"/>
                    <a:pt x="575" y="2755"/>
                    <a:pt x="889" y="2782"/>
                  </a:cubicBezTo>
                  <a:lnTo>
                    <a:pt x="889" y="3001"/>
                  </a:lnTo>
                  <a:cubicBezTo>
                    <a:pt x="903" y="3123"/>
                    <a:pt x="998" y="3185"/>
                    <a:pt x="1092" y="3185"/>
                  </a:cubicBezTo>
                  <a:cubicBezTo>
                    <a:pt x="1186" y="3185"/>
                    <a:pt x="1278" y="3123"/>
                    <a:pt x="1285" y="3001"/>
                  </a:cubicBezTo>
                  <a:lnTo>
                    <a:pt x="1285" y="2768"/>
                  </a:lnTo>
                  <a:cubicBezTo>
                    <a:pt x="2173" y="2689"/>
                    <a:pt x="2070" y="1400"/>
                    <a:pt x="1239" y="1400"/>
                  </a:cubicBezTo>
                  <a:cubicBezTo>
                    <a:pt x="1214" y="1400"/>
                    <a:pt x="1188" y="1401"/>
                    <a:pt x="1162" y="1403"/>
                  </a:cubicBezTo>
                  <a:lnTo>
                    <a:pt x="1026" y="1403"/>
                  </a:lnTo>
                  <a:cubicBezTo>
                    <a:pt x="1013" y="1404"/>
                    <a:pt x="1000" y="1405"/>
                    <a:pt x="988" y="1405"/>
                  </a:cubicBezTo>
                  <a:cubicBezTo>
                    <a:pt x="611" y="1405"/>
                    <a:pt x="615" y="829"/>
                    <a:pt x="1000" y="829"/>
                  </a:cubicBezTo>
                  <a:cubicBezTo>
                    <a:pt x="1008" y="829"/>
                    <a:pt x="1017" y="829"/>
                    <a:pt x="1026" y="830"/>
                  </a:cubicBezTo>
                  <a:lnTo>
                    <a:pt x="1230" y="830"/>
                  </a:lnTo>
                  <a:cubicBezTo>
                    <a:pt x="1353" y="830"/>
                    <a:pt x="1449" y="925"/>
                    <a:pt x="1449" y="1048"/>
                  </a:cubicBezTo>
                  <a:lnTo>
                    <a:pt x="1449" y="1185"/>
                  </a:lnTo>
                  <a:cubicBezTo>
                    <a:pt x="1435" y="1328"/>
                    <a:pt x="1541" y="1400"/>
                    <a:pt x="1647" y="1400"/>
                  </a:cubicBezTo>
                  <a:cubicBezTo>
                    <a:pt x="1753" y="1400"/>
                    <a:pt x="1858" y="1328"/>
                    <a:pt x="1845" y="1185"/>
                  </a:cubicBezTo>
                  <a:lnTo>
                    <a:pt x="1845" y="1048"/>
                  </a:lnTo>
                  <a:cubicBezTo>
                    <a:pt x="1845" y="734"/>
                    <a:pt x="1599" y="461"/>
                    <a:pt x="1285" y="434"/>
                  </a:cubicBezTo>
                  <a:lnTo>
                    <a:pt x="1285" y="215"/>
                  </a:lnTo>
                  <a:cubicBezTo>
                    <a:pt x="1299" y="72"/>
                    <a:pt x="1193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74"/>
          <p:cNvGrpSpPr/>
          <p:nvPr/>
        </p:nvGrpSpPr>
        <p:grpSpPr>
          <a:xfrm>
            <a:off x="3272188" y="1216650"/>
            <a:ext cx="341700" cy="340825"/>
            <a:chOff x="3272188" y="1216650"/>
            <a:chExt cx="341700" cy="340825"/>
          </a:xfrm>
        </p:grpSpPr>
        <p:sp>
          <p:nvSpPr>
            <p:cNvPr id="1025" name="Google Shape;1025;p74"/>
            <p:cNvSpPr/>
            <p:nvPr/>
          </p:nvSpPr>
          <p:spPr>
            <a:xfrm>
              <a:off x="3272188" y="1216650"/>
              <a:ext cx="341700" cy="340825"/>
            </a:xfrm>
            <a:custGeom>
              <a:avLst/>
              <a:gdLst/>
              <a:ahLst/>
              <a:cxnLst/>
              <a:rect l="l" t="t" r="r" b="b"/>
              <a:pathLst>
                <a:path w="13668" h="13633" extrusionOk="0">
                  <a:moveTo>
                    <a:pt x="3407" y="389"/>
                  </a:moveTo>
                  <a:cubicBezTo>
                    <a:pt x="3513" y="389"/>
                    <a:pt x="3619" y="458"/>
                    <a:pt x="3633" y="594"/>
                  </a:cubicBezTo>
                  <a:lnTo>
                    <a:pt x="3633" y="2096"/>
                  </a:lnTo>
                  <a:cubicBezTo>
                    <a:pt x="3619" y="2232"/>
                    <a:pt x="3513" y="2301"/>
                    <a:pt x="3407" y="2301"/>
                  </a:cubicBezTo>
                  <a:cubicBezTo>
                    <a:pt x="3302" y="2301"/>
                    <a:pt x="3196" y="2232"/>
                    <a:pt x="3182" y="2096"/>
                  </a:cubicBezTo>
                  <a:lnTo>
                    <a:pt x="3182" y="594"/>
                  </a:lnTo>
                  <a:cubicBezTo>
                    <a:pt x="3196" y="458"/>
                    <a:pt x="3302" y="389"/>
                    <a:pt x="3407" y="389"/>
                  </a:cubicBezTo>
                  <a:close/>
                  <a:moveTo>
                    <a:pt x="6834" y="369"/>
                  </a:moveTo>
                  <a:cubicBezTo>
                    <a:pt x="6947" y="369"/>
                    <a:pt x="7060" y="444"/>
                    <a:pt x="7060" y="594"/>
                  </a:cubicBezTo>
                  <a:lnTo>
                    <a:pt x="7060" y="2096"/>
                  </a:lnTo>
                  <a:cubicBezTo>
                    <a:pt x="7060" y="2246"/>
                    <a:pt x="6947" y="2321"/>
                    <a:pt x="6834" y="2321"/>
                  </a:cubicBezTo>
                  <a:cubicBezTo>
                    <a:pt x="6722" y="2321"/>
                    <a:pt x="6609" y="2246"/>
                    <a:pt x="6609" y="2096"/>
                  </a:cubicBezTo>
                  <a:lnTo>
                    <a:pt x="6609" y="594"/>
                  </a:lnTo>
                  <a:cubicBezTo>
                    <a:pt x="6609" y="444"/>
                    <a:pt x="6722" y="369"/>
                    <a:pt x="6834" y="369"/>
                  </a:cubicBezTo>
                  <a:close/>
                  <a:moveTo>
                    <a:pt x="10261" y="369"/>
                  </a:moveTo>
                  <a:cubicBezTo>
                    <a:pt x="10374" y="369"/>
                    <a:pt x="10487" y="444"/>
                    <a:pt x="10487" y="594"/>
                  </a:cubicBezTo>
                  <a:lnTo>
                    <a:pt x="10487" y="2096"/>
                  </a:lnTo>
                  <a:cubicBezTo>
                    <a:pt x="10487" y="2246"/>
                    <a:pt x="10371" y="2321"/>
                    <a:pt x="10256" y="2321"/>
                  </a:cubicBezTo>
                  <a:cubicBezTo>
                    <a:pt x="10142" y="2321"/>
                    <a:pt x="10029" y="2246"/>
                    <a:pt x="10036" y="2096"/>
                  </a:cubicBezTo>
                  <a:lnTo>
                    <a:pt x="10036" y="594"/>
                  </a:lnTo>
                  <a:cubicBezTo>
                    <a:pt x="10036" y="444"/>
                    <a:pt x="10149" y="369"/>
                    <a:pt x="10261" y="369"/>
                  </a:cubicBezTo>
                  <a:close/>
                  <a:moveTo>
                    <a:pt x="13272" y="1659"/>
                  </a:moveTo>
                  <a:lnTo>
                    <a:pt x="13272" y="3393"/>
                  </a:lnTo>
                  <a:lnTo>
                    <a:pt x="11934" y="3393"/>
                  </a:lnTo>
                  <a:cubicBezTo>
                    <a:pt x="11702" y="3407"/>
                    <a:pt x="11702" y="3762"/>
                    <a:pt x="11934" y="3789"/>
                  </a:cubicBezTo>
                  <a:lnTo>
                    <a:pt x="13258" y="3789"/>
                  </a:lnTo>
                  <a:lnTo>
                    <a:pt x="13258" y="13237"/>
                  </a:lnTo>
                  <a:lnTo>
                    <a:pt x="397" y="13237"/>
                  </a:lnTo>
                  <a:lnTo>
                    <a:pt x="397" y="3789"/>
                  </a:lnTo>
                  <a:lnTo>
                    <a:pt x="11019" y="3789"/>
                  </a:lnTo>
                  <a:cubicBezTo>
                    <a:pt x="11251" y="3762"/>
                    <a:pt x="11251" y="3407"/>
                    <a:pt x="11019" y="3393"/>
                  </a:cubicBezTo>
                  <a:lnTo>
                    <a:pt x="397" y="3393"/>
                  </a:lnTo>
                  <a:lnTo>
                    <a:pt x="397" y="1659"/>
                  </a:lnTo>
                  <a:lnTo>
                    <a:pt x="2786" y="1659"/>
                  </a:lnTo>
                  <a:lnTo>
                    <a:pt x="2786" y="2096"/>
                  </a:lnTo>
                  <a:cubicBezTo>
                    <a:pt x="2807" y="2499"/>
                    <a:pt x="3110" y="2700"/>
                    <a:pt x="3414" y="2700"/>
                  </a:cubicBezTo>
                  <a:cubicBezTo>
                    <a:pt x="3718" y="2700"/>
                    <a:pt x="4022" y="2499"/>
                    <a:pt x="4042" y="2096"/>
                  </a:cubicBezTo>
                  <a:lnTo>
                    <a:pt x="4042" y="1659"/>
                  </a:lnTo>
                  <a:lnTo>
                    <a:pt x="6199" y="1659"/>
                  </a:lnTo>
                  <a:lnTo>
                    <a:pt x="6199" y="2096"/>
                  </a:lnTo>
                  <a:cubicBezTo>
                    <a:pt x="6220" y="2499"/>
                    <a:pt x="6524" y="2700"/>
                    <a:pt x="6827" y="2700"/>
                  </a:cubicBezTo>
                  <a:cubicBezTo>
                    <a:pt x="7131" y="2700"/>
                    <a:pt x="7435" y="2499"/>
                    <a:pt x="7456" y="2096"/>
                  </a:cubicBezTo>
                  <a:lnTo>
                    <a:pt x="7456" y="1659"/>
                  </a:lnTo>
                  <a:lnTo>
                    <a:pt x="9626" y="1659"/>
                  </a:lnTo>
                  <a:lnTo>
                    <a:pt x="9626" y="2096"/>
                  </a:lnTo>
                  <a:cubicBezTo>
                    <a:pt x="9647" y="2499"/>
                    <a:pt x="9951" y="2700"/>
                    <a:pt x="10254" y="2700"/>
                  </a:cubicBezTo>
                  <a:cubicBezTo>
                    <a:pt x="10558" y="2700"/>
                    <a:pt x="10862" y="2499"/>
                    <a:pt x="10883" y="2096"/>
                  </a:cubicBezTo>
                  <a:lnTo>
                    <a:pt x="10883" y="1659"/>
                  </a:lnTo>
                  <a:close/>
                  <a:moveTo>
                    <a:pt x="3414" y="0"/>
                  </a:moveTo>
                  <a:cubicBezTo>
                    <a:pt x="3110" y="0"/>
                    <a:pt x="2807" y="198"/>
                    <a:pt x="2786" y="594"/>
                  </a:cubicBezTo>
                  <a:lnTo>
                    <a:pt x="2786" y="1249"/>
                  </a:lnTo>
                  <a:lnTo>
                    <a:pt x="206" y="1249"/>
                  </a:lnTo>
                  <a:cubicBezTo>
                    <a:pt x="83" y="1249"/>
                    <a:pt x="1" y="1345"/>
                    <a:pt x="1" y="1454"/>
                  </a:cubicBezTo>
                  <a:lnTo>
                    <a:pt x="1" y="13442"/>
                  </a:lnTo>
                  <a:cubicBezTo>
                    <a:pt x="1" y="13551"/>
                    <a:pt x="83" y="13633"/>
                    <a:pt x="206" y="13633"/>
                  </a:cubicBezTo>
                  <a:lnTo>
                    <a:pt x="13463" y="13633"/>
                  </a:lnTo>
                  <a:cubicBezTo>
                    <a:pt x="13572" y="13633"/>
                    <a:pt x="13668" y="13551"/>
                    <a:pt x="13668" y="13442"/>
                  </a:cubicBezTo>
                  <a:lnTo>
                    <a:pt x="13668" y="1454"/>
                  </a:lnTo>
                  <a:cubicBezTo>
                    <a:pt x="13668" y="1345"/>
                    <a:pt x="13572" y="1249"/>
                    <a:pt x="13463" y="1249"/>
                  </a:cubicBezTo>
                  <a:lnTo>
                    <a:pt x="10883" y="1249"/>
                  </a:lnTo>
                  <a:lnTo>
                    <a:pt x="10883" y="594"/>
                  </a:lnTo>
                  <a:cubicBezTo>
                    <a:pt x="10862" y="198"/>
                    <a:pt x="10558" y="0"/>
                    <a:pt x="10254" y="0"/>
                  </a:cubicBezTo>
                  <a:cubicBezTo>
                    <a:pt x="9951" y="0"/>
                    <a:pt x="9647" y="198"/>
                    <a:pt x="9626" y="594"/>
                  </a:cubicBezTo>
                  <a:lnTo>
                    <a:pt x="9626" y="1249"/>
                  </a:lnTo>
                  <a:lnTo>
                    <a:pt x="7456" y="1249"/>
                  </a:lnTo>
                  <a:lnTo>
                    <a:pt x="7456" y="594"/>
                  </a:lnTo>
                  <a:cubicBezTo>
                    <a:pt x="7435" y="198"/>
                    <a:pt x="7131" y="0"/>
                    <a:pt x="6827" y="0"/>
                  </a:cubicBezTo>
                  <a:cubicBezTo>
                    <a:pt x="6524" y="0"/>
                    <a:pt x="6220" y="198"/>
                    <a:pt x="6199" y="594"/>
                  </a:cubicBezTo>
                  <a:lnTo>
                    <a:pt x="6199" y="1249"/>
                  </a:lnTo>
                  <a:lnTo>
                    <a:pt x="4042" y="1249"/>
                  </a:lnTo>
                  <a:lnTo>
                    <a:pt x="4042" y="594"/>
                  </a:lnTo>
                  <a:cubicBezTo>
                    <a:pt x="4022" y="198"/>
                    <a:pt x="3718" y="0"/>
                    <a:pt x="3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4"/>
            <p:cNvSpPr/>
            <p:nvPr/>
          </p:nvSpPr>
          <p:spPr>
            <a:xfrm>
              <a:off x="3307563" y="1322375"/>
              <a:ext cx="270825" cy="214200"/>
            </a:xfrm>
            <a:custGeom>
              <a:avLst/>
              <a:gdLst/>
              <a:ahLst/>
              <a:cxnLst/>
              <a:rect l="l" t="t" r="r" b="b"/>
              <a:pathLst>
                <a:path w="10833" h="8568" extrusionOk="0">
                  <a:moveTo>
                    <a:pt x="8648" y="1062"/>
                  </a:moveTo>
                  <a:lnTo>
                    <a:pt x="8635" y="4093"/>
                  </a:lnTo>
                  <a:lnTo>
                    <a:pt x="8430" y="4093"/>
                  </a:lnTo>
                  <a:cubicBezTo>
                    <a:pt x="8198" y="4106"/>
                    <a:pt x="8198" y="4461"/>
                    <a:pt x="8430" y="4489"/>
                  </a:cubicBezTo>
                  <a:lnTo>
                    <a:pt x="8635" y="4489"/>
                  </a:lnTo>
                  <a:lnTo>
                    <a:pt x="8635" y="7506"/>
                  </a:lnTo>
                  <a:lnTo>
                    <a:pt x="5617" y="7506"/>
                  </a:lnTo>
                  <a:lnTo>
                    <a:pt x="5617" y="7301"/>
                  </a:lnTo>
                  <a:cubicBezTo>
                    <a:pt x="5604" y="7178"/>
                    <a:pt x="5508" y="7117"/>
                    <a:pt x="5412" y="7117"/>
                  </a:cubicBezTo>
                  <a:cubicBezTo>
                    <a:pt x="5317" y="7117"/>
                    <a:pt x="5221" y="7178"/>
                    <a:pt x="5208" y="7301"/>
                  </a:cubicBezTo>
                  <a:lnTo>
                    <a:pt x="5208" y="7506"/>
                  </a:lnTo>
                  <a:lnTo>
                    <a:pt x="2204" y="7506"/>
                  </a:lnTo>
                  <a:lnTo>
                    <a:pt x="2204" y="4489"/>
                  </a:lnTo>
                  <a:lnTo>
                    <a:pt x="2409" y="4489"/>
                  </a:lnTo>
                  <a:cubicBezTo>
                    <a:pt x="2417" y="4490"/>
                    <a:pt x="2425" y="4490"/>
                    <a:pt x="2433" y="4490"/>
                  </a:cubicBezTo>
                  <a:cubicBezTo>
                    <a:pt x="2688" y="4490"/>
                    <a:pt x="2688" y="4078"/>
                    <a:pt x="2433" y="4078"/>
                  </a:cubicBezTo>
                  <a:cubicBezTo>
                    <a:pt x="2425" y="4078"/>
                    <a:pt x="2417" y="4078"/>
                    <a:pt x="2409" y="4079"/>
                  </a:cubicBezTo>
                  <a:lnTo>
                    <a:pt x="2204" y="4079"/>
                  </a:lnTo>
                  <a:lnTo>
                    <a:pt x="2204" y="1062"/>
                  </a:lnTo>
                  <a:lnTo>
                    <a:pt x="5221" y="1062"/>
                  </a:lnTo>
                  <a:lnTo>
                    <a:pt x="5221" y="1280"/>
                  </a:lnTo>
                  <a:cubicBezTo>
                    <a:pt x="5235" y="1403"/>
                    <a:pt x="5331" y="1465"/>
                    <a:pt x="5424" y="1465"/>
                  </a:cubicBezTo>
                  <a:cubicBezTo>
                    <a:pt x="5518" y="1465"/>
                    <a:pt x="5610" y="1403"/>
                    <a:pt x="5617" y="1280"/>
                  </a:cubicBezTo>
                  <a:lnTo>
                    <a:pt x="5617" y="1062"/>
                  </a:lnTo>
                  <a:close/>
                  <a:moveTo>
                    <a:pt x="1994" y="0"/>
                  </a:moveTo>
                  <a:cubicBezTo>
                    <a:pt x="1887" y="0"/>
                    <a:pt x="1781" y="72"/>
                    <a:pt x="1794" y="215"/>
                  </a:cubicBezTo>
                  <a:lnTo>
                    <a:pt x="1794" y="666"/>
                  </a:lnTo>
                  <a:lnTo>
                    <a:pt x="279" y="666"/>
                  </a:lnTo>
                  <a:cubicBezTo>
                    <a:pt x="270" y="665"/>
                    <a:pt x="262" y="665"/>
                    <a:pt x="254" y="665"/>
                  </a:cubicBezTo>
                  <a:cubicBezTo>
                    <a:pt x="0" y="665"/>
                    <a:pt x="0" y="1063"/>
                    <a:pt x="254" y="1063"/>
                  </a:cubicBezTo>
                  <a:cubicBezTo>
                    <a:pt x="262" y="1063"/>
                    <a:pt x="270" y="1063"/>
                    <a:pt x="279" y="1062"/>
                  </a:cubicBezTo>
                  <a:lnTo>
                    <a:pt x="1794" y="1062"/>
                  </a:lnTo>
                  <a:lnTo>
                    <a:pt x="1794" y="4093"/>
                  </a:lnTo>
                  <a:lnTo>
                    <a:pt x="279" y="4093"/>
                  </a:lnTo>
                  <a:cubicBezTo>
                    <a:pt x="270" y="4092"/>
                    <a:pt x="262" y="4092"/>
                    <a:pt x="254" y="4092"/>
                  </a:cubicBezTo>
                  <a:cubicBezTo>
                    <a:pt x="0" y="4092"/>
                    <a:pt x="0" y="4490"/>
                    <a:pt x="254" y="4490"/>
                  </a:cubicBezTo>
                  <a:cubicBezTo>
                    <a:pt x="262" y="4490"/>
                    <a:pt x="270" y="4490"/>
                    <a:pt x="279" y="4489"/>
                  </a:cubicBezTo>
                  <a:lnTo>
                    <a:pt x="1794" y="4489"/>
                  </a:lnTo>
                  <a:lnTo>
                    <a:pt x="1794" y="7506"/>
                  </a:lnTo>
                  <a:lnTo>
                    <a:pt x="279" y="7506"/>
                  </a:lnTo>
                  <a:cubicBezTo>
                    <a:pt x="270" y="7505"/>
                    <a:pt x="262" y="7505"/>
                    <a:pt x="254" y="7505"/>
                  </a:cubicBezTo>
                  <a:cubicBezTo>
                    <a:pt x="0" y="7505"/>
                    <a:pt x="0" y="7903"/>
                    <a:pt x="254" y="7903"/>
                  </a:cubicBezTo>
                  <a:cubicBezTo>
                    <a:pt x="262" y="7903"/>
                    <a:pt x="270" y="7903"/>
                    <a:pt x="279" y="7902"/>
                  </a:cubicBezTo>
                  <a:lnTo>
                    <a:pt x="1794" y="7902"/>
                  </a:lnTo>
                  <a:lnTo>
                    <a:pt x="1794" y="8353"/>
                  </a:lnTo>
                  <a:cubicBezTo>
                    <a:pt x="1781" y="8496"/>
                    <a:pt x="1887" y="8568"/>
                    <a:pt x="1994" y="8568"/>
                  </a:cubicBezTo>
                  <a:cubicBezTo>
                    <a:pt x="2102" y="8568"/>
                    <a:pt x="2211" y="8496"/>
                    <a:pt x="2204" y="8353"/>
                  </a:cubicBezTo>
                  <a:lnTo>
                    <a:pt x="2204" y="7902"/>
                  </a:lnTo>
                  <a:lnTo>
                    <a:pt x="5221" y="7902"/>
                  </a:lnTo>
                  <a:lnTo>
                    <a:pt x="5221" y="8353"/>
                  </a:lnTo>
                  <a:cubicBezTo>
                    <a:pt x="5194" y="8469"/>
                    <a:pt x="5307" y="8527"/>
                    <a:pt x="5419" y="8527"/>
                  </a:cubicBezTo>
                  <a:cubicBezTo>
                    <a:pt x="5532" y="8527"/>
                    <a:pt x="5645" y="8469"/>
                    <a:pt x="5617" y="8353"/>
                  </a:cubicBezTo>
                  <a:lnTo>
                    <a:pt x="5617" y="7902"/>
                  </a:lnTo>
                  <a:lnTo>
                    <a:pt x="8635" y="7902"/>
                  </a:lnTo>
                  <a:lnTo>
                    <a:pt x="8635" y="8353"/>
                  </a:lnTo>
                  <a:cubicBezTo>
                    <a:pt x="8621" y="8496"/>
                    <a:pt x="8727" y="8568"/>
                    <a:pt x="8833" y="8568"/>
                  </a:cubicBezTo>
                  <a:cubicBezTo>
                    <a:pt x="8938" y="8568"/>
                    <a:pt x="9044" y="8496"/>
                    <a:pt x="9031" y="8353"/>
                  </a:cubicBezTo>
                  <a:lnTo>
                    <a:pt x="9031" y="7902"/>
                  </a:lnTo>
                  <a:lnTo>
                    <a:pt x="10560" y="7902"/>
                  </a:lnTo>
                  <a:cubicBezTo>
                    <a:pt x="10833" y="7902"/>
                    <a:pt x="10833" y="7506"/>
                    <a:pt x="10560" y="7506"/>
                  </a:cubicBezTo>
                  <a:lnTo>
                    <a:pt x="9044" y="7506"/>
                  </a:lnTo>
                  <a:lnTo>
                    <a:pt x="9044" y="4489"/>
                  </a:lnTo>
                  <a:lnTo>
                    <a:pt x="10560" y="4489"/>
                  </a:lnTo>
                  <a:cubicBezTo>
                    <a:pt x="10792" y="4448"/>
                    <a:pt x="10792" y="4120"/>
                    <a:pt x="10560" y="4093"/>
                  </a:cubicBezTo>
                  <a:lnTo>
                    <a:pt x="9044" y="4093"/>
                  </a:lnTo>
                  <a:lnTo>
                    <a:pt x="9044" y="1062"/>
                  </a:lnTo>
                  <a:lnTo>
                    <a:pt x="10560" y="1062"/>
                  </a:lnTo>
                  <a:cubicBezTo>
                    <a:pt x="10806" y="1034"/>
                    <a:pt x="10806" y="679"/>
                    <a:pt x="10560" y="666"/>
                  </a:cubicBezTo>
                  <a:lnTo>
                    <a:pt x="9044" y="666"/>
                  </a:lnTo>
                  <a:lnTo>
                    <a:pt x="9044" y="215"/>
                  </a:lnTo>
                  <a:cubicBezTo>
                    <a:pt x="9058" y="72"/>
                    <a:pt x="8949" y="0"/>
                    <a:pt x="8839" y="0"/>
                  </a:cubicBezTo>
                  <a:cubicBezTo>
                    <a:pt x="8730" y="0"/>
                    <a:pt x="8621" y="72"/>
                    <a:pt x="8635" y="215"/>
                  </a:cubicBezTo>
                  <a:lnTo>
                    <a:pt x="8635" y="666"/>
                  </a:lnTo>
                  <a:lnTo>
                    <a:pt x="5617" y="666"/>
                  </a:lnTo>
                  <a:lnTo>
                    <a:pt x="5617" y="215"/>
                  </a:lnTo>
                  <a:cubicBezTo>
                    <a:pt x="5624" y="72"/>
                    <a:pt x="5515" y="0"/>
                    <a:pt x="5407" y="0"/>
                  </a:cubicBezTo>
                  <a:cubicBezTo>
                    <a:pt x="5300" y="0"/>
                    <a:pt x="5194" y="72"/>
                    <a:pt x="5208" y="215"/>
                  </a:cubicBezTo>
                  <a:lnTo>
                    <a:pt x="5208" y="666"/>
                  </a:lnTo>
                  <a:lnTo>
                    <a:pt x="2204" y="666"/>
                  </a:lnTo>
                  <a:lnTo>
                    <a:pt x="2204" y="215"/>
                  </a:lnTo>
                  <a:cubicBezTo>
                    <a:pt x="2211" y="72"/>
                    <a:pt x="2102" y="0"/>
                    <a:pt x="1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4"/>
            <p:cNvSpPr/>
            <p:nvPr/>
          </p:nvSpPr>
          <p:spPr>
            <a:xfrm>
              <a:off x="3359238" y="1365625"/>
              <a:ext cx="146450" cy="125200"/>
            </a:xfrm>
            <a:custGeom>
              <a:avLst/>
              <a:gdLst/>
              <a:ahLst/>
              <a:cxnLst/>
              <a:rect l="l" t="t" r="r" b="b"/>
              <a:pathLst>
                <a:path w="5858" h="5008" extrusionOk="0">
                  <a:moveTo>
                    <a:pt x="3333" y="403"/>
                  </a:moveTo>
                  <a:cubicBezTo>
                    <a:pt x="4413" y="403"/>
                    <a:pt x="5448" y="1240"/>
                    <a:pt x="5448" y="2513"/>
                  </a:cubicBezTo>
                  <a:cubicBezTo>
                    <a:pt x="5448" y="3660"/>
                    <a:pt x="4506" y="4602"/>
                    <a:pt x="3345" y="4602"/>
                  </a:cubicBezTo>
                  <a:cubicBezTo>
                    <a:pt x="1475" y="4602"/>
                    <a:pt x="533" y="2349"/>
                    <a:pt x="1857" y="1025"/>
                  </a:cubicBezTo>
                  <a:cubicBezTo>
                    <a:pt x="2287" y="595"/>
                    <a:pt x="2815" y="403"/>
                    <a:pt x="3333" y="403"/>
                  </a:cubicBezTo>
                  <a:close/>
                  <a:moveTo>
                    <a:pt x="3345" y="1"/>
                  </a:moveTo>
                  <a:cubicBezTo>
                    <a:pt x="1120" y="1"/>
                    <a:pt x="0" y="2690"/>
                    <a:pt x="1584" y="4274"/>
                  </a:cubicBezTo>
                  <a:cubicBezTo>
                    <a:pt x="2091" y="4781"/>
                    <a:pt x="2713" y="5007"/>
                    <a:pt x="3325" y="5007"/>
                  </a:cubicBezTo>
                  <a:cubicBezTo>
                    <a:pt x="4611" y="5007"/>
                    <a:pt x="5848" y="4007"/>
                    <a:pt x="5858" y="2499"/>
                  </a:cubicBezTo>
                  <a:cubicBezTo>
                    <a:pt x="5844" y="1120"/>
                    <a:pt x="4724" y="1"/>
                    <a:pt x="3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4"/>
            <p:cNvSpPr/>
            <p:nvPr/>
          </p:nvSpPr>
          <p:spPr>
            <a:xfrm>
              <a:off x="3415538" y="1387900"/>
              <a:ext cx="54350" cy="79650"/>
            </a:xfrm>
            <a:custGeom>
              <a:avLst/>
              <a:gdLst/>
              <a:ahLst/>
              <a:cxnLst/>
              <a:rect l="l" t="t" r="r" b="b"/>
              <a:pathLst>
                <a:path w="2174" h="3186" extrusionOk="0">
                  <a:moveTo>
                    <a:pt x="1660" y="1390"/>
                  </a:moveTo>
                  <a:cubicBezTo>
                    <a:pt x="1658" y="1390"/>
                    <a:pt x="1656" y="1390"/>
                    <a:pt x="1653" y="1390"/>
                  </a:cubicBezTo>
                  <a:lnTo>
                    <a:pt x="1667" y="1390"/>
                  </a:lnTo>
                  <a:cubicBezTo>
                    <a:pt x="1665" y="1390"/>
                    <a:pt x="1662" y="1390"/>
                    <a:pt x="1660" y="1390"/>
                  </a:cubicBezTo>
                  <a:close/>
                  <a:moveTo>
                    <a:pt x="1088" y="1"/>
                  </a:moveTo>
                  <a:cubicBezTo>
                    <a:pt x="981" y="1"/>
                    <a:pt x="875" y="72"/>
                    <a:pt x="889" y="216"/>
                  </a:cubicBezTo>
                  <a:lnTo>
                    <a:pt x="889" y="448"/>
                  </a:lnTo>
                  <a:cubicBezTo>
                    <a:pt x="1" y="527"/>
                    <a:pt x="103" y="1817"/>
                    <a:pt x="947" y="1817"/>
                  </a:cubicBezTo>
                  <a:cubicBezTo>
                    <a:pt x="973" y="1817"/>
                    <a:pt x="999" y="1816"/>
                    <a:pt x="1025" y="1813"/>
                  </a:cubicBezTo>
                  <a:lnTo>
                    <a:pt x="1162" y="1813"/>
                  </a:lnTo>
                  <a:cubicBezTo>
                    <a:pt x="1166" y="1813"/>
                    <a:pt x="1171" y="1813"/>
                    <a:pt x="1175" y="1813"/>
                  </a:cubicBezTo>
                  <a:cubicBezTo>
                    <a:pt x="1544" y="1813"/>
                    <a:pt x="1540" y="2373"/>
                    <a:pt x="1162" y="2387"/>
                  </a:cubicBezTo>
                  <a:lnTo>
                    <a:pt x="957" y="2387"/>
                  </a:lnTo>
                  <a:cubicBezTo>
                    <a:pt x="834" y="2387"/>
                    <a:pt x="739" y="2277"/>
                    <a:pt x="739" y="2168"/>
                  </a:cubicBezTo>
                  <a:cubicBezTo>
                    <a:pt x="752" y="2018"/>
                    <a:pt x="643" y="1943"/>
                    <a:pt x="534" y="1943"/>
                  </a:cubicBezTo>
                  <a:cubicBezTo>
                    <a:pt x="424" y="1943"/>
                    <a:pt x="315" y="2018"/>
                    <a:pt x="329" y="2168"/>
                  </a:cubicBezTo>
                  <a:cubicBezTo>
                    <a:pt x="329" y="2482"/>
                    <a:pt x="575" y="2742"/>
                    <a:pt x="889" y="2783"/>
                  </a:cubicBezTo>
                  <a:lnTo>
                    <a:pt x="889" y="3001"/>
                  </a:lnTo>
                  <a:cubicBezTo>
                    <a:pt x="902" y="3124"/>
                    <a:pt x="998" y="3185"/>
                    <a:pt x="1093" y="3185"/>
                  </a:cubicBezTo>
                  <a:cubicBezTo>
                    <a:pt x="1189" y="3185"/>
                    <a:pt x="1285" y="3124"/>
                    <a:pt x="1298" y="3001"/>
                  </a:cubicBezTo>
                  <a:lnTo>
                    <a:pt x="1298" y="2769"/>
                  </a:lnTo>
                  <a:cubicBezTo>
                    <a:pt x="2173" y="2689"/>
                    <a:pt x="2083" y="1400"/>
                    <a:pt x="1240" y="1400"/>
                  </a:cubicBezTo>
                  <a:cubicBezTo>
                    <a:pt x="1214" y="1400"/>
                    <a:pt x="1188" y="1401"/>
                    <a:pt x="1162" y="1404"/>
                  </a:cubicBezTo>
                  <a:lnTo>
                    <a:pt x="1025" y="1404"/>
                  </a:lnTo>
                  <a:cubicBezTo>
                    <a:pt x="1017" y="1404"/>
                    <a:pt x="1008" y="1404"/>
                    <a:pt x="1000" y="1404"/>
                  </a:cubicBezTo>
                  <a:cubicBezTo>
                    <a:pt x="624" y="1404"/>
                    <a:pt x="624" y="829"/>
                    <a:pt x="1000" y="829"/>
                  </a:cubicBezTo>
                  <a:cubicBezTo>
                    <a:pt x="1008" y="829"/>
                    <a:pt x="1017" y="830"/>
                    <a:pt x="1025" y="830"/>
                  </a:cubicBezTo>
                  <a:lnTo>
                    <a:pt x="1230" y="830"/>
                  </a:lnTo>
                  <a:cubicBezTo>
                    <a:pt x="1237" y="829"/>
                    <a:pt x="1244" y="829"/>
                    <a:pt x="1251" y="829"/>
                  </a:cubicBezTo>
                  <a:cubicBezTo>
                    <a:pt x="1365" y="829"/>
                    <a:pt x="1462" y="933"/>
                    <a:pt x="1462" y="1049"/>
                  </a:cubicBezTo>
                  <a:lnTo>
                    <a:pt x="1462" y="1185"/>
                  </a:lnTo>
                  <a:cubicBezTo>
                    <a:pt x="1462" y="1305"/>
                    <a:pt x="1554" y="1386"/>
                    <a:pt x="1660" y="1390"/>
                  </a:cubicBezTo>
                  <a:lnTo>
                    <a:pt x="1660" y="1390"/>
                  </a:lnTo>
                  <a:cubicBezTo>
                    <a:pt x="1766" y="1386"/>
                    <a:pt x="1858" y="1305"/>
                    <a:pt x="1858" y="1185"/>
                  </a:cubicBezTo>
                  <a:lnTo>
                    <a:pt x="1858" y="1049"/>
                  </a:lnTo>
                  <a:cubicBezTo>
                    <a:pt x="1858" y="735"/>
                    <a:pt x="1612" y="475"/>
                    <a:pt x="1298" y="448"/>
                  </a:cubicBezTo>
                  <a:lnTo>
                    <a:pt x="1298" y="216"/>
                  </a:lnTo>
                  <a:cubicBezTo>
                    <a:pt x="1305" y="72"/>
                    <a:pt x="1196" y="1"/>
                    <a:pt x="1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74"/>
          <p:cNvGrpSpPr/>
          <p:nvPr/>
        </p:nvGrpSpPr>
        <p:grpSpPr>
          <a:xfrm>
            <a:off x="4054238" y="1251275"/>
            <a:ext cx="347450" cy="266950"/>
            <a:chOff x="4054238" y="1251275"/>
            <a:chExt cx="347450" cy="266950"/>
          </a:xfrm>
        </p:grpSpPr>
        <p:sp>
          <p:nvSpPr>
            <p:cNvPr id="1030" name="Google Shape;1030;p74"/>
            <p:cNvSpPr/>
            <p:nvPr/>
          </p:nvSpPr>
          <p:spPr>
            <a:xfrm>
              <a:off x="4054238" y="1364550"/>
              <a:ext cx="345875" cy="153675"/>
            </a:xfrm>
            <a:custGeom>
              <a:avLst/>
              <a:gdLst/>
              <a:ahLst/>
              <a:cxnLst/>
              <a:rect l="l" t="t" r="r" b="b"/>
              <a:pathLst>
                <a:path w="13835" h="6147" extrusionOk="0">
                  <a:moveTo>
                    <a:pt x="6921" y="3061"/>
                  </a:moveTo>
                  <a:lnTo>
                    <a:pt x="9078" y="5751"/>
                  </a:lnTo>
                  <a:lnTo>
                    <a:pt x="4777" y="5751"/>
                  </a:lnTo>
                  <a:lnTo>
                    <a:pt x="6921" y="3061"/>
                  </a:lnTo>
                  <a:close/>
                  <a:moveTo>
                    <a:pt x="288" y="1"/>
                  </a:moveTo>
                  <a:cubicBezTo>
                    <a:pt x="93" y="1"/>
                    <a:pt x="1" y="300"/>
                    <a:pt x="231" y="385"/>
                  </a:cubicBezTo>
                  <a:lnTo>
                    <a:pt x="6593" y="2843"/>
                  </a:lnTo>
                  <a:lnTo>
                    <a:pt x="4204" y="5819"/>
                  </a:lnTo>
                  <a:cubicBezTo>
                    <a:pt x="4108" y="5956"/>
                    <a:pt x="4190" y="6147"/>
                    <a:pt x="4368" y="6147"/>
                  </a:cubicBezTo>
                  <a:lnTo>
                    <a:pt x="9501" y="6147"/>
                  </a:lnTo>
                  <a:cubicBezTo>
                    <a:pt x="9665" y="6147"/>
                    <a:pt x="9761" y="5956"/>
                    <a:pt x="9651" y="5819"/>
                  </a:cubicBezTo>
                  <a:lnTo>
                    <a:pt x="7562" y="3211"/>
                  </a:lnTo>
                  <a:lnTo>
                    <a:pt x="7562" y="3211"/>
                  </a:lnTo>
                  <a:lnTo>
                    <a:pt x="13488" y="5491"/>
                  </a:lnTo>
                  <a:cubicBezTo>
                    <a:pt x="13513" y="5500"/>
                    <a:pt x="13537" y="5504"/>
                    <a:pt x="13559" y="5504"/>
                  </a:cubicBezTo>
                  <a:cubicBezTo>
                    <a:pt x="13755" y="5504"/>
                    <a:pt x="13834" y="5209"/>
                    <a:pt x="13638" y="5123"/>
                  </a:cubicBezTo>
                  <a:lnTo>
                    <a:pt x="367" y="16"/>
                  </a:lnTo>
                  <a:cubicBezTo>
                    <a:pt x="339" y="6"/>
                    <a:pt x="313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4"/>
            <p:cNvSpPr/>
            <p:nvPr/>
          </p:nvSpPr>
          <p:spPr>
            <a:xfrm>
              <a:off x="4054538" y="1251275"/>
              <a:ext cx="134850" cy="125250"/>
            </a:xfrm>
            <a:custGeom>
              <a:avLst/>
              <a:gdLst/>
              <a:ahLst/>
              <a:cxnLst/>
              <a:rect l="l" t="t" r="r" b="b"/>
              <a:pathLst>
                <a:path w="5394" h="5010" extrusionOk="0">
                  <a:moveTo>
                    <a:pt x="2704" y="1"/>
                  </a:moveTo>
                  <a:cubicBezTo>
                    <a:pt x="1529" y="1"/>
                    <a:pt x="505" y="820"/>
                    <a:pt x="260" y="1953"/>
                  </a:cubicBezTo>
                  <a:cubicBezTo>
                    <a:pt x="0" y="3100"/>
                    <a:pt x="560" y="4261"/>
                    <a:pt x="1625" y="4766"/>
                  </a:cubicBezTo>
                  <a:cubicBezTo>
                    <a:pt x="1967" y="4930"/>
                    <a:pt x="2332" y="5009"/>
                    <a:pt x="2694" y="5009"/>
                  </a:cubicBezTo>
                  <a:cubicBezTo>
                    <a:pt x="3444" y="5009"/>
                    <a:pt x="4181" y="4669"/>
                    <a:pt x="4670" y="4042"/>
                  </a:cubicBezTo>
                  <a:cubicBezTo>
                    <a:pt x="5393" y="3128"/>
                    <a:pt x="5366" y="1830"/>
                    <a:pt x="4629" y="916"/>
                  </a:cubicBezTo>
                  <a:cubicBezTo>
                    <a:pt x="4585" y="854"/>
                    <a:pt x="4529" y="829"/>
                    <a:pt x="4473" y="829"/>
                  </a:cubicBezTo>
                  <a:cubicBezTo>
                    <a:pt x="4316" y="829"/>
                    <a:pt x="4164" y="1024"/>
                    <a:pt x="4315" y="1175"/>
                  </a:cubicBezTo>
                  <a:cubicBezTo>
                    <a:pt x="4984" y="1994"/>
                    <a:pt x="4929" y="3196"/>
                    <a:pt x="4178" y="3960"/>
                  </a:cubicBezTo>
                  <a:cubicBezTo>
                    <a:pt x="3778" y="4368"/>
                    <a:pt x="3240" y="4579"/>
                    <a:pt x="2699" y="4579"/>
                  </a:cubicBezTo>
                  <a:cubicBezTo>
                    <a:pt x="2244" y="4579"/>
                    <a:pt x="1787" y="4430"/>
                    <a:pt x="1407" y="4124"/>
                  </a:cubicBezTo>
                  <a:cubicBezTo>
                    <a:pt x="574" y="3469"/>
                    <a:pt x="369" y="2281"/>
                    <a:pt x="929" y="1380"/>
                  </a:cubicBezTo>
                  <a:cubicBezTo>
                    <a:pt x="1327" y="755"/>
                    <a:pt x="2001" y="405"/>
                    <a:pt x="2695" y="405"/>
                  </a:cubicBezTo>
                  <a:cubicBezTo>
                    <a:pt x="3002" y="405"/>
                    <a:pt x="3312" y="473"/>
                    <a:pt x="3605" y="615"/>
                  </a:cubicBezTo>
                  <a:cubicBezTo>
                    <a:pt x="3642" y="635"/>
                    <a:pt x="3678" y="644"/>
                    <a:pt x="3711" y="644"/>
                  </a:cubicBezTo>
                  <a:cubicBezTo>
                    <a:pt x="3906" y="644"/>
                    <a:pt x="4004" y="342"/>
                    <a:pt x="3782" y="260"/>
                  </a:cubicBezTo>
                  <a:cubicBezTo>
                    <a:pt x="3441" y="97"/>
                    <a:pt x="3072" y="1"/>
                    <a:pt x="2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4"/>
            <p:cNvSpPr/>
            <p:nvPr/>
          </p:nvSpPr>
          <p:spPr>
            <a:xfrm>
              <a:off x="4094888" y="1273650"/>
              <a:ext cx="54125" cy="79625"/>
            </a:xfrm>
            <a:custGeom>
              <a:avLst/>
              <a:gdLst/>
              <a:ahLst/>
              <a:cxnLst/>
              <a:rect l="l" t="t" r="r" b="b"/>
              <a:pathLst>
                <a:path w="2165" h="3185" extrusionOk="0">
                  <a:moveTo>
                    <a:pt x="1083" y="0"/>
                  </a:moveTo>
                  <a:cubicBezTo>
                    <a:pt x="977" y="0"/>
                    <a:pt x="871" y="75"/>
                    <a:pt x="885" y="226"/>
                  </a:cubicBezTo>
                  <a:lnTo>
                    <a:pt x="885" y="444"/>
                  </a:lnTo>
                  <a:cubicBezTo>
                    <a:pt x="1" y="536"/>
                    <a:pt x="86" y="1814"/>
                    <a:pt x="918" y="1814"/>
                  </a:cubicBezTo>
                  <a:cubicBezTo>
                    <a:pt x="947" y="1814"/>
                    <a:pt x="977" y="1813"/>
                    <a:pt x="1008" y="1809"/>
                  </a:cubicBezTo>
                  <a:lnTo>
                    <a:pt x="1144" y="1809"/>
                  </a:lnTo>
                  <a:cubicBezTo>
                    <a:pt x="1526" y="1809"/>
                    <a:pt x="1526" y="2383"/>
                    <a:pt x="1144" y="2383"/>
                  </a:cubicBezTo>
                  <a:lnTo>
                    <a:pt x="939" y="2383"/>
                  </a:lnTo>
                  <a:cubicBezTo>
                    <a:pt x="817" y="2383"/>
                    <a:pt x="721" y="2287"/>
                    <a:pt x="721" y="2178"/>
                  </a:cubicBezTo>
                  <a:cubicBezTo>
                    <a:pt x="735" y="2028"/>
                    <a:pt x="629" y="1953"/>
                    <a:pt x="523" y="1953"/>
                  </a:cubicBezTo>
                  <a:cubicBezTo>
                    <a:pt x="417" y="1953"/>
                    <a:pt x="311" y="2028"/>
                    <a:pt x="325" y="2178"/>
                  </a:cubicBezTo>
                  <a:cubicBezTo>
                    <a:pt x="325" y="2492"/>
                    <a:pt x="557" y="2751"/>
                    <a:pt x="871" y="2792"/>
                  </a:cubicBezTo>
                  <a:lnTo>
                    <a:pt x="871" y="3011"/>
                  </a:lnTo>
                  <a:cubicBezTo>
                    <a:pt x="885" y="3127"/>
                    <a:pt x="980" y="3185"/>
                    <a:pt x="1076" y="3185"/>
                  </a:cubicBezTo>
                  <a:cubicBezTo>
                    <a:pt x="1171" y="3185"/>
                    <a:pt x="1267" y="3127"/>
                    <a:pt x="1281" y="3011"/>
                  </a:cubicBezTo>
                  <a:lnTo>
                    <a:pt x="1281" y="2779"/>
                  </a:lnTo>
                  <a:cubicBezTo>
                    <a:pt x="2165" y="2686"/>
                    <a:pt x="2067" y="1409"/>
                    <a:pt x="1234" y="1409"/>
                  </a:cubicBezTo>
                  <a:cubicBezTo>
                    <a:pt x="1205" y="1409"/>
                    <a:pt x="1175" y="1410"/>
                    <a:pt x="1144" y="1413"/>
                  </a:cubicBezTo>
                  <a:lnTo>
                    <a:pt x="1008" y="1413"/>
                  </a:lnTo>
                  <a:cubicBezTo>
                    <a:pt x="999" y="1414"/>
                    <a:pt x="991" y="1414"/>
                    <a:pt x="983" y="1414"/>
                  </a:cubicBezTo>
                  <a:cubicBezTo>
                    <a:pt x="610" y="1414"/>
                    <a:pt x="606" y="838"/>
                    <a:pt x="971" y="838"/>
                  </a:cubicBezTo>
                  <a:cubicBezTo>
                    <a:pt x="983" y="838"/>
                    <a:pt x="995" y="839"/>
                    <a:pt x="1008" y="840"/>
                  </a:cubicBezTo>
                  <a:lnTo>
                    <a:pt x="1212" y="840"/>
                  </a:lnTo>
                  <a:cubicBezTo>
                    <a:pt x="1335" y="840"/>
                    <a:pt x="1431" y="935"/>
                    <a:pt x="1431" y="1058"/>
                  </a:cubicBezTo>
                  <a:lnTo>
                    <a:pt x="1431" y="1195"/>
                  </a:lnTo>
                  <a:cubicBezTo>
                    <a:pt x="1431" y="1304"/>
                    <a:pt x="1526" y="1386"/>
                    <a:pt x="1636" y="1386"/>
                  </a:cubicBezTo>
                  <a:lnTo>
                    <a:pt x="1636" y="1400"/>
                  </a:lnTo>
                  <a:cubicBezTo>
                    <a:pt x="1745" y="1400"/>
                    <a:pt x="1840" y="1304"/>
                    <a:pt x="1840" y="1195"/>
                  </a:cubicBezTo>
                  <a:lnTo>
                    <a:pt x="1840" y="1058"/>
                  </a:lnTo>
                  <a:cubicBezTo>
                    <a:pt x="1840" y="731"/>
                    <a:pt x="1595" y="471"/>
                    <a:pt x="1281" y="444"/>
                  </a:cubicBezTo>
                  <a:lnTo>
                    <a:pt x="1281" y="226"/>
                  </a:lnTo>
                  <a:cubicBezTo>
                    <a:pt x="1294" y="75"/>
                    <a:pt x="1189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4"/>
            <p:cNvSpPr/>
            <p:nvPr/>
          </p:nvSpPr>
          <p:spPr>
            <a:xfrm>
              <a:off x="4262413" y="1310325"/>
              <a:ext cx="139275" cy="149200"/>
            </a:xfrm>
            <a:custGeom>
              <a:avLst/>
              <a:gdLst/>
              <a:ahLst/>
              <a:cxnLst/>
              <a:rect l="l" t="t" r="r" b="b"/>
              <a:pathLst>
                <a:path w="5571" h="5968" extrusionOk="0">
                  <a:moveTo>
                    <a:pt x="3113" y="397"/>
                  </a:moveTo>
                  <a:lnTo>
                    <a:pt x="3113" y="847"/>
                  </a:lnTo>
                  <a:lnTo>
                    <a:pt x="2662" y="847"/>
                  </a:lnTo>
                  <a:lnTo>
                    <a:pt x="2662" y="397"/>
                  </a:lnTo>
                  <a:close/>
                  <a:moveTo>
                    <a:pt x="2869" y="1246"/>
                  </a:moveTo>
                  <a:cubicBezTo>
                    <a:pt x="3975" y="1246"/>
                    <a:pt x="5038" y="2111"/>
                    <a:pt x="5038" y="3414"/>
                  </a:cubicBezTo>
                  <a:cubicBezTo>
                    <a:pt x="5038" y="4602"/>
                    <a:pt x="4069" y="5558"/>
                    <a:pt x="2881" y="5558"/>
                  </a:cubicBezTo>
                  <a:cubicBezTo>
                    <a:pt x="969" y="5558"/>
                    <a:pt x="0" y="3237"/>
                    <a:pt x="1365" y="1885"/>
                  </a:cubicBezTo>
                  <a:cubicBezTo>
                    <a:pt x="1802" y="1444"/>
                    <a:pt x="2341" y="1246"/>
                    <a:pt x="2869" y="1246"/>
                  </a:cubicBezTo>
                  <a:close/>
                  <a:moveTo>
                    <a:pt x="2458" y="1"/>
                  </a:moveTo>
                  <a:cubicBezTo>
                    <a:pt x="2348" y="1"/>
                    <a:pt x="2253" y="83"/>
                    <a:pt x="2253" y="192"/>
                  </a:cubicBezTo>
                  <a:lnTo>
                    <a:pt x="2253" y="219"/>
                  </a:lnTo>
                  <a:lnTo>
                    <a:pt x="2062" y="219"/>
                  </a:lnTo>
                  <a:cubicBezTo>
                    <a:pt x="2054" y="219"/>
                    <a:pt x="2046" y="218"/>
                    <a:pt x="2038" y="218"/>
                  </a:cubicBezTo>
                  <a:cubicBezTo>
                    <a:pt x="1783" y="218"/>
                    <a:pt x="1783" y="630"/>
                    <a:pt x="2038" y="630"/>
                  </a:cubicBezTo>
                  <a:cubicBezTo>
                    <a:pt x="2046" y="630"/>
                    <a:pt x="2054" y="630"/>
                    <a:pt x="2062" y="629"/>
                  </a:cubicBezTo>
                  <a:lnTo>
                    <a:pt x="2253" y="629"/>
                  </a:lnTo>
                  <a:lnTo>
                    <a:pt x="2253" y="929"/>
                  </a:lnTo>
                  <a:cubicBezTo>
                    <a:pt x="997" y="1243"/>
                    <a:pt x="178" y="2445"/>
                    <a:pt x="341" y="3728"/>
                  </a:cubicBezTo>
                  <a:cubicBezTo>
                    <a:pt x="492" y="5012"/>
                    <a:pt x="1584" y="5967"/>
                    <a:pt x="2881" y="5967"/>
                  </a:cubicBezTo>
                  <a:cubicBezTo>
                    <a:pt x="4164" y="5967"/>
                    <a:pt x="5257" y="5012"/>
                    <a:pt x="5420" y="3728"/>
                  </a:cubicBezTo>
                  <a:cubicBezTo>
                    <a:pt x="5571" y="2445"/>
                    <a:pt x="4751" y="1243"/>
                    <a:pt x="3509" y="929"/>
                  </a:cubicBezTo>
                  <a:lnTo>
                    <a:pt x="3509" y="629"/>
                  </a:lnTo>
                  <a:lnTo>
                    <a:pt x="3714" y="629"/>
                  </a:lnTo>
                  <a:cubicBezTo>
                    <a:pt x="3722" y="630"/>
                    <a:pt x="3730" y="630"/>
                    <a:pt x="3738" y="630"/>
                  </a:cubicBezTo>
                  <a:cubicBezTo>
                    <a:pt x="3993" y="630"/>
                    <a:pt x="3993" y="218"/>
                    <a:pt x="3738" y="218"/>
                  </a:cubicBezTo>
                  <a:cubicBezTo>
                    <a:pt x="3730" y="218"/>
                    <a:pt x="3722" y="219"/>
                    <a:pt x="3714" y="219"/>
                  </a:cubicBezTo>
                  <a:lnTo>
                    <a:pt x="3509" y="219"/>
                  </a:lnTo>
                  <a:lnTo>
                    <a:pt x="3509" y="192"/>
                  </a:lnTo>
                  <a:cubicBezTo>
                    <a:pt x="3509" y="83"/>
                    <a:pt x="3427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4"/>
            <p:cNvSpPr/>
            <p:nvPr/>
          </p:nvSpPr>
          <p:spPr>
            <a:xfrm>
              <a:off x="4277413" y="1353000"/>
              <a:ext cx="99700" cy="85475"/>
            </a:xfrm>
            <a:custGeom>
              <a:avLst/>
              <a:gdLst/>
              <a:ahLst/>
              <a:cxnLst/>
              <a:rect l="l" t="t" r="r" b="b"/>
              <a:pathLst>
                <a:path w="3988" h="3419" extrusionOk="0">
                  <a:moveTo>
                    <a:pt x="2270" y="403"/>
                  </a:moveTo>
                  <a:cubicBezTo>
                    <a:pt x="2937" y="403"/>
                    <a:pt x="3578" y="920"/>
                    <a:pt x="3578" y="1707"/>
                  </a:cubicBezTo>
                  <a:cubicBezTo>
                    <a:pt x="3578" y="2417"/>
                    <a:pt x="3005" y="3004"/>
                    <a:pt x="2281" y="3004"/>
                  </a:cubicBezTo>
                  <a:cubicBezTo>
                    <a:pt x="1134" y="2991"/>
                    <a:pt x="547" y="1598"/>
                    <a:pt x="1366" y="779"/>
                  </a:cubicBezTo>
                  <a:cubicBezTo>
                    <a:pt x="1630" y="520"/>
                    <a:pt x="1953" y="403"/>
                    <a:pt x="2270" y="403"/>
                  </a:cubicBezTo>
                  <a:close/>
                  <a:moveTo>
                    <a:pt x="2281" y="1"/>
                  </a:moveTo>
                  <a:cubicBezTo>
                    <a:pt x="765" y="1"/>
                    <a:pt x="1" y="1844"/>
                    <a:pt x="1079" y="2922"/>
                  </a:cubicBezTo>
                  <a:cubicBezTo>
                    <a:pt x="1422" y="3265"/>
                    <a:pt x="1845" y="3418"/>
                    <a:pt x="2261" y="3418"/>
                  </a:cubicBezTo>
                  <a:cubicBezTo>
                    <a:pt x="3139" y="3418"/>
                    <a:pt x="3988" y="2736"/>
                    <a:pt x="3988" y="1707"/>
                  </a:cubicBezTo>
                  <a:cubicBezTo>
                    <a:pt x="3988" y="765"/>
                    <a:pt x="3223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4"/>
            <p:cNvSpPr/>
            <p:nvPr/>
          </p:nvSpPr>
          <p:spPr>
            <a:xfrm>
              <a:off x="4310963" y="1379750"/>
              <a:ext cx="45325" cy="26025"/>
            </a:xfrm>
            <a:custGeom>
              <a:avLst/>
              <a:gdLst/>
              <a:ahLst/>
              <a:cxnLst/>
              <a:rect l="l" t="t" r="r" b="b"/>
              <a:pathLst>
                <a:path w="1813" h="1041" extrusionOk="0">
                  <a:moveTo>
                    <a:pt x="292" y="1"/>
                  </a:moveTo>
                  <a:cubicBezTo>
                    <a:pt x="135" y="1"/>
                    <a:pt x="0" y="204"/>
                    <a:pt x="147" y="351"/>
                  </a:cubicBezTo>
                  <a:lnTo>
                    <a:pt x="802" y="992"/>
                  </a:lnTo>
                  <a:cubicBezTo>
                    <a:pt x="841" y="1023"/>
                    <a:pt x="892" y="1041"/>
                    <a:pt x="944" y="1041"/>
                  </a:cubicBezTo>
                  <a:cubicBezTo>
                    <a:pt x="985" y="1041"/>
                    <a:pt x="1026" y="1030"/>
                    <a:pt x="1062" y="1006"/>
                  </a:cubicBezTo>
                  <a:lnTo>
                    <a:pt x="1704" y="583"/>
                  </a:lnTo>
                  <a:cubicBezTo>
                    <a:pt x="1785" y="514"/>
                    <a:pt x="1813" y="392"/>
                    <a:pt x="1758" y="310"/>
                  </a:cubicBezTo>
                  <a:lnTo>
                    <a:pt x="1744" y="310"/>
                  </a:lnTo>
                  <a:cubicBezTo>
                    <a:pt x="1710" y="250"/>
                    <a:pt x="1650" y="217"/>
                    <a:pt x="1586" y="217"/>
                  </a:cubicBezTo>
                  <a:cubicBezTo>
                    <a:pt x="1547" y="217"/>
                    <a:pt x="1507" y="229"/>
                    <a:pt x="1471" y="255"/>
                  </a:cubicBezTo>
                  <a:lnTo>
                    <a:pt x="966" y="596"/>
                  </a:ln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74"/>
          <p:cNvGrpSpPr/>
          <p:nvPr/>
        </p:nvGrpSpPr>
        <p:grpSpPr>
          <a:xfrm>
            <a:off x="4800338" y="1245450"/>
            <a:ext cx="342050" cy="277225"/>
            <a:chOff x="4800338" y="1245450"/>
            <a:chExt cx="342050" cy="277225"/>
          </a:xfrm>
        </p:grpSpPr>
        <p:sp>
          <p:nvSpPr>
            <p:cNvPr id="1037" name="Google Shape;1037;p74"/>
            <p:cNvSpPr/>
            <p:nvPr/>
          </p:nvSpPr>
          <p:spPr>
            <a:xfrm>
              <a:off x="4800338" y="1245450"/>
              <a:ext cx="342050" cy="277225"/>
            </a:xfrm>
            <a:custGeom>
              <a:avLst/>
              <a:gdLst/>
              <a:ahLst/>
              <a:cxnLst/>
              <a:rect l="l" t="t" r="r" b="b"/>
              <a:pathLst>
                <a:path w="13682" h="11089" extrusionOk="0">
                  <a:moveTo>
                    <a:pt x="13272" y="398"/>
                  </a:moveTo>
                  <a:lnTo>
                    <a:pt x="13272" y="848"/>
                  </a:lnTo>
                  <a:lnTo>
                    <a:pt x="2117" y="848"/>
                  </a:lnTo>
                  <a:lnTo>
                    <a:pt x="2117" y="398"/>
                  </a:lnTo>
                  <a:close/>
                  <a:moveTo>
                    <a:pt x="13272" y="1244"/>
                  </a:moveTo>
                  <a:lnTo>
                    <a:pt x="13272" y="1708"/>
                  </a:lnTo>
                  <a:lnTo>
                    <a:pt x="2117" y="1708"/>
                  </a:lnTo>
                  <a:lnTo>
                    <a:pt x="2117" y="1244"/>
                  </a:lnTo>
                  <a:close/>
                  <a:moveTo>
                    <a:pt x="11961" y="3852"/>
                  </a:moveTo>
                  <a:cubicBezTo>
                    <a:pt x="12098" y="3934"/>
                    <a:pt x="12248" y="3989"/>
                    <a:pt x="12412" y="4016"/>
                  </a:cubicBezTo>
                  <a:lnTo>
                    <a:pt x="12412" y="7074"/>
                  </a:lnTo>
                  <a:cubicBezTo>
                    <a:pt x="12248" y="7102"/>
                    <a:pt x="12098" y="7156"/>
                    <a:pt x="11961" y="7252"/>
                  </a:cubicBezTo>
                  <a:lnTo>
                    <a:pt x="11961" y="7238"/>
                  </a:lnTo>
                  <a:lnTo>
                    <a:pt x="11961" y="3852"/>
                  </a:lnTo>
                  <a:close/>
                  <a:moveTo>
                    <a:pt x="13272" y="2104"/>
                  </a:moveTo>
                  <a:lnTo>
                    <a:pt x="13272" y="7470"/>
                  </a:lnTo>
                  <a:lnTo>
                    <a:pt x="13272" y="8986"/>
                  </a:lnTo>
                  <a:lnTo>
                    <a:pt x="11961" y="8986"/>
                  </a:lnTo>
                  <a:lnTo>
                    <a:pt x="11961" y="7757"/>
                  </a:lnTo>
                  <a:cubicBezTo>
                    <a:pt x="12125" y="7566"/>
                    <a:pt x="12357" y="7457"/>
                    <a:pt x="12616" y="7457"/>
                  </a:cubicBezTo>
                  <a:cubicBezTo>
                    <a:pt x="12726" y="7457"/>
                    <a:pt x="12821" y="7361"/>
                    <a:pt x="12821" y="7252"/>
                  </a:cubicBezTo>
                  <a:lnTo>
                    <a:pt x="12821" y="3825"/>
                  </a:lnTo>
                  <a:cubicBezTo>
                    <a:pt x="12821" y="3716"/>
                    <a:pt x="12726" y="3634"/>
                    <a:pt x="12616" y="3634"/>
                  </a:cubicBezTo>
                  <a:cubicBezTo>
                    <a:pt x="12138" y="3634"/>
                    <a:pt x="11743" y="3238"/>
                    <a:pt x="11743" y="2760"/>
                  </a:cubicBezTo>
                  <a:cubicBezTo>
                    <a:pt x="11743" y="2651"/>
                    <a:pt x="11661" y="2555"/>
                    <a:pt x="11551" y="2555"/>
                  </a:cubicBezTo>
                  <a:lnTo>
                    <a:pt x="3851" y="2555"/>
                  </a:lnTo>
                  <a:cubicBezTo>
                    <a:pt x="3728" y="2555"/>
                    <a:pt x="3646" y="2651"/>
                    <a:pt x="3646" y="2760"/>
                  </a:cubicBezTo>
                  <a:cubicBezTo>
                    <a:pt x="3646" y="3006"/>
                    <a:pt x="3537" y="3238"/>
                    <a:pt x="3359" y="3415"/>
                  </a:cubicBezTo>
                  <a:lnTo>
                    <a:pt x="2117" y="3415"/>
                  </a:lnTo>
                  <a:lnTo>
                    <a:pt x="2117" y="2104"/>
                  </a:lnTo>
                  <a:close/>
                  <a:moveTo>
                    <a:pt x="11374" y="2965"/>
                  </a:moveTo>
                  <a:cubicBezTo>
                    <a:pt x="11401" y="3128"/>
                    <a:pt x="11456" y="3279"/>
                    <a:pt x="11551" y="3415"/>
                  </a:cubicBezTo>
                  <a:lnTo>
                    <a:pt x="9394" y="3415"/>
                  </a:lnTo>
                  <a:cubicBezTo>
                    <a:pt x="9162" y="3442"/>
                    <a:pt x="9162" y="3797"/>
                    <a:pt x="9394" y="3811"/>
                  </a:cubicBezTo>
                  <a:lnTo>
                    <a:pt x="11565" y="3811"/>
                  </a:lnTo>
                  <a:lnTo>
                    <a:pt x="11565" y="10692"/>
                  </a:lnTo>
                  <a:lnTo>
                    <a:pt x="410" y="10692"/>
                  </a:lnTo>
                  <a:lnTo>
                    <a:pt x="410" y="3811"/>
                  </a:lnTo>
                  <a:lnTo>
                    <a:pt x="8479" y="3811"/>
                  </a:lnTo>
                  <a:cubicBezTo>
                    <a:pt x="8711" y="3797"/>
                    <a:pt x="8711" y="3442"/>
                    <a:pt x="8479" y="3415"/>
                  </a:cubicBezTo>
                  <a:lnTo>
                    <a:pt x="3865" y="3415"/>
                  </a:lnTo>
                  <a:cubicBezTo>
                    <a:pt x="3946" y="3279"/>
                    <a:pt x="4001" y="3128"/>
                    <a:pt x="4042" y="2965"/>
                  </a:cubicBezTo>
                  <a:close/>
                  <a:moveTo>
                    <a:pt x="1903" y="1"/>
                  </a:moveTo>
                  <a:cubicBezTo>
                    <a:pt x="1793" y="1"/>
                    <a:pt x="1721" y="91"/>
                    <a:pt x="1721" y="193"/>
                  </a:cubicBezTo>
                  <a:lnTo>
                    <a:pt x="1721" y="3415"/>
                  </a:lnTo>
                  <a:lnTo>
                    <a:pt x="205" y="3415"/>
                  </a:lnTo>
                  <a:cubicBezTo>
                    <a:pt x="198" y="3414"/>
                    <a:pt x="192" y="3414"/>
                    <a:pt x="185" y="3414"/>
                  </a:cubicBezTo>
                  <a:cubicBezTo>
                    <a:pt x="84" y="3414"/>
                    <a:pt x="1" y="3505"/>
                    <a:pt x="1" y="3620"/>
                  </a:cubicBezTo>
                  <a:lnTo>
                    <a:pt x="1" y="10897"/>
                  </a:lnTo>
                  <a:cubicBezTo>
                    <a:pt x="1" y="11006"/>
                    <a:pt x="96" y="11088"/>
                    <a:pt x="205" y="11088"/>
                  </a:cubicBezTo>
                  <a:lnTo>
                    <a:pt x="11770" y="11088"/>
                  </a:lnTo>
                  <a:cubicBezTo>
                    <a:pt x="11879" y="11088"/>
                    <a:pt x="11961" y="10993"/>
                    <a:pt x="11961" y="10883"/>
                  </a:cubicBezTo>
                  <a:lnTo>
                    <a:pt x="11961" y="9382"/>
                  </a:lnTo>
                  <a:lnTo>
                    <a:pt x="13490" y="9382"/>
                  </a:lnTo>
                  <a:cubicBezTo>
                    <a:pt x="13599" y="9382"/>
                    <a:pt x="13681" y="9286"/>
                    <a:pt x="13681" y="9177"/>
                  </a:cubicBezTo>
                  <a:lnTo>
                    <a:pt x="13681" y="193"/>
                  </a:lnTo>
                  <a:cubicBezTo>
                    <a:pt x="13681" y="84"/>
                    <a:pt x="13599" y="2"/>
                    <a:pt x="13490" y="2"/>
                  </a:cubicBezTo>
                  <a:lnTo>
                    <a:pt x="1926" y="2"/>
                  </a:lnTo>
                  <a:cubicBezTo>
                    <a:pt x="1918" y="1"/>
                    <a:pt x="1910" y="1"/>
                    <a:pt x="1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4"/>
            <p:cNvSpPr/>
            <p:nvPr/>
          </p:nvSpPr>
          <p:spPr>
            <a:xfrm>
              <a:off x="5108913" y="1309300"/>
              <a:ext cx="11975" cy="10025"/>
            </a:xfrm>
            <a:custGeom>
              <a:avLst/>
              <a:gdLst/>
              <a:ahLst/>
              <a:cxnLst/>
              <a:rect l="l" t="t" r="r" b="b"/>
              <a:pathLst>
                <a:path w="479" h="401" extrusionOk="0">
                  <a:moveTo>
                    <a:pt x="273" y="1"/>
                  </a:moveTo>
                  <a:cubicBezTo>
                    <a:pt x="96" y="1"/>
                    <a:pt x="0" y="219"/>
                    <a:pt x="137" y="342"/>
                  </a:cubicBezTo>
                  <a:cubicBezTo>
                    <a:pt x="177" y="383"/>
                    <a:pt x="228" y="401"/>
                    <a:pt x="278" y="401"/>
                  </a:cubicBezTo>
                  <a:cubicBezTo>
                    <a:pt x="380" y="401"/>
                    <a:pt x="478" y="325"/>
                    <a:pt x="478" y="206"/>
                  </a:cubicBezTo>
                  <a:cubicBezTo>
                    <a:pt x="478" y="97"/>
                    <a:pt x="383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4"/>
            <p:cNvSpPr/>
            <p:nvPr/>
          </p:nvSpPr>
          <p:spPr>
            <a:xfrm>
              <a:off x="5108913" y="1448575"/>
              <a:ext cx="11975" cy="10025"/>
            </a:xfrm>
            <a:custGeom>
              <a:avLst/>
              <a:gdLst/>
              <a:ahLst/>
              <a:cxnLst/>
              <a:rect l="l" t="t" r="r" b="b"/>
              <a:pathLst>
                <a:path w="479" h="401" extrusionOk="0">
                  <a:moveTo>
                    <a:pt x="273" y="1"/>
                  </a:moveTo>
                  <a:cubicBezTo>
                    <a:pt x="96" y="1"/>
                    <a:pt x="0" y="219"/>
                    <a:pt x="137" y="342"/>
                  </a:cubicBezTo>
                  <a:cubicBezTo>
                    <a:pt x="177" y="382"/>
                    <a:pt x="228" y="401"/>
                    <a:pt x="278" y="401"/>
                  </a:cubicBezTo>
                  <a:cubicBezTo>
                    <a:pt x="380" y="401"/>
                    <a:pt x="478" y="324"/>
                    <a:pt x="478" y="205"/>
                  </a:cubicBezTo>
                  <a:cubicBezTo>
                    <a:pt x="478" y="82"/>
                    <a:pt x="383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4"/>
            <p:cNvSpPr/>
            <p:nvPr/>
          </p:nvSpPr>
          <p:spPr>
            <a:xfrm>
              <a:off x="4862813" y="1309300"/>
              <a:ext cx="11975" cy="10025"/>
            </a:xfrm>
            <a:custGeom>
              <a:avLst/>
              <a:gdLst/>
              <a:ahLst/>
              <a:cxnLst/>
              <a:rect l="l" t="t" r="r" b="b"/>
              <a:pathLst>
                <a:path w="479" h="401" extrusionOk="0">
                  <a:moveTo>
                    <a:pt x="273" y="1"/>
                  </a:moveTo>
                  <a:cubicBezTo>
                    <a:pt x="96" y="1"/>
                    <a:pt x="0" y="219"/>
                    <a:pt x="137" y="342"/>
                  </a:cubicBezTo>
                  <a:cubicBezTo>
                    <a:pt x="177" y="383"/>
                    <a:pt x="228" y="401"/>
                    <a:pt x="278" y="401"/>
                  </a:cubicBezTo>
                  <a:cubicBezTo>
                    <a:pt x="380" y="401"/>
                    <a:pt x="478" y="325"/>
                    <a:pt x="478" y="206"/>
                  </a:cubicBezTo>
                  <a:cubicBezTo>
                    <a:pt x="478" y="97"/>
                    <a:pt x="383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4"/>
            <p:cNvSpPr/>
            <p:nvPr/>
          </p:nvSpPr>
          <p:spPr>
            <a:xfrm>
              <a:off x="4821838" y="1352325"/>
              <a:ext cx="256375" cy="149175"/>
            </a:xfrm>
            <a:custGeom>
              <a:avLst/>
              <a:gdLst/>
              <a:ahLst/>
              <a:cxnLst/>
              <a:rect l="l" t="t" r="r" b="b"/>
              <a:pathLst>
                <a:path w="10255" h="5967" extrusionOk="0">
                  <a:moveTo>
                    <a:pt x="8794" y="396"/>
                  </a:moveTo>
                  <a:cubicBezTo>
                    <a:pt x="8875" y="942"/>
                    <a:pt x="9299" y="1366"/>
                    <a:pt x="9845" y="1448"/>
                  </a:cubicBezTo>
                  <a:lnTo>
                    <a:pt x="9845" y="4506"/>
                  </a:lnTo>
                  <a:cubicBezTo>
                    <a:pt x="9299" y="4588"/>
                    <a:pt x="8875" y="5025"/>
                    <a:pt x="8794" y="5557"/>
                  </a:cubicBezTo>
                  <a:lnTo>
                    <a:pt x="1448" y="5557"/>
                  </a:lnTo>
                  <a:cubicBezTo>
                    <a:pt x="1366" y="5025"/>
                    <a:pt x="943" y="4588"/>
                    <a:pt x="397" y="4506"/>
                  </a:cubicBezTo>
                  <a:lnTo>
                    <a:pt x="397" y="1448"/>
                  </a:lnTo>
                  <a:cubicBezTo>
                    <a:pt x="943" y="1366"/>
                    <a:pt x="1366" y="942"/>
                    <a:pt x="1448" y="396"/>
                  </a:cubicBezTo>
                  <a:close/>
                  <a:moveTo>
                    <a:pt x="1271" y="0"/>
                  </a:moveTo>
                  <a:cubicBezTo>
                    <a:pt x="1161" y="0"/>
                    <a:pt x="1066" y="82"/>
                    <a:pt x="1079" y="191"/>
                  </a:cubicBezTo>
                  <a:cubicBezTo>
                    <a:pt x="1066" y="683"/>
                    <a:pt x="684" y="1065"/>
                    <a:pt x="206" y="1065"/>
                  </a:cubicBezTo>
                  <a:cubicBezTo>
                    <a:pt x="96" y="1065"/>
                    <a:pt x="1" y="1161"/>
                    <a:pt x="1" y="1270"/>
                  </a:cubicBezTo>
                  <a:lnTo>
                    <a:pt x="1" y="4697"/>
                  </a:lnTo>
                  <a:cubicBezTo>
                    <a:pt x="1" y="4806"/>
                    <a:pt x="96" y="4888"/>
                    <a:pt x="206" y="4888"/>
                  </a:cubicBezTo>
                  <a:cubicBezTo>
                    <a:pt x="684" y="4888"/>
                    <a:pt x="1066" y="5284"/>
                    <a:pt x="1079" y="5762"/>
                  </a:cubicBezTo>
                  <a:cubicBezTo>
                    <a:pt x="1079" y="5871"/>
                    <a:pt x="1161" y="5967"/>
                    <a:pt x="1271" y="5967"/>
                  </a:cubicBezTo>
                  <a:lnTo>
                    <a:pt x="8971" y="5967"/>
                  </a:lnTo>
                  <a:cubicBezTo>
                    <a:pt x="9094" y="5967"/>
                    <a:pt x="9176" y="5871"/>
                    <a:pt x="9176" y="5762"/>
                  </a:cubicBezTo>
                  <a:cubicBezTo>
                    <a:pt x="9176" y="5284"/>
                    <a:pt x="9572" y="4888"/>
                    <a:pt x="10050" y="4888"/>
                  </a:cubicBezTo>
                  <a:cubicBezTo>
                    <a:pt x="10159" y="4888"/>
                    <a:pt x="10254" y="4806"/>
                    <a:pt x="10254" y="4683"/>
                  </a:cubicBezTo>
                  <a:lnTo>
                    <a:pt x="10254" y="1270"/>
                  </a:lnTo>
                  <a:cubicBezTo>
                    <a:pt x="10254" y="1161"/>
                    <a:pt x="10159" y="1065"/>
                    <a:pt x="10050" y="1065"/>
                  </a:cubicBezTo>
                  <a:cubicBezTo>
                    <a:pt x="9572" y="1065"/>
                    <a:pt x="9176" y="683"/>
                    <a:pt x="9176" y="191"/>
                  </a:cubicBezTo>
                  <a:cubicBezTo>
                    <a:pt x="9176" y="82"/>
                    <a:pt x="9094" y="0"/>
                    <a:pt x="8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4"/>
            <p:cNvSpPr/>
            <p:nvPr/>
          </p:nvSpPr>
          <p:spPr>
            <a:xfrm>
              <a:off x="4914463" y="1373225"/>
              <a:ext cx="62725" cy="106275"/>
            </a:xfrm>
            <a:custGeom>
              <a:avLst/>
              <a:gdLst/>
              <a:ahLst/>
              <a:cxnLst/>
              <a:rect l="l" t="t" r="r" b="b"/>
              <a:pathLst>
                <a:path w="2509" h="4251" extrusionOk="0">
                  <a:moveTo>
                    <a:pt x="1423" y="1"/>
                  </a:moveTo>
                  <a:cubicBezTo>
                    <a:pt x="1317" y="1"/>
                    <a:pt x="1211" y="72"/>
                    <a:pt x="1225" y="216"/>
                  </a:cubicBezTo>
                  <a:lnTo>
                    <a:pt x="1225" y="448"/>
                  </a:lnTo>
                  <a:cubicBezTo>
                    <a:pt x="1" y="557"/>
                    <a:pt x="91" y="2346"/>
                    <a:pt x="1306" y="2346"/>
                  </a:cubicBezTo>
                  <a:cubicBezTo>
                    <a:pt x="1311" y="2346"/>
                    <a:pt x="1316" y="2346"/>
                    <a:pt x="1320" y="2346"/>
                  </a:cubicBezTo>
                  <a:lnTo>
                    <a:pt x="1525" y="2346"/>
                  </a:lnTo>
                  <a:cubicBezTo>
                    <a:pt x="2262" y="2346"/>
                    <a:pt x="2262" y="3438"/>
                    <a:pt x="1525" y="3438"/>
                  </a:cubicBezTo>
                  <a:lnTo>
                    <a:pt x="1211" y="3438"/>
                  </a:lnTo>
                  <a:cubicBezTo>
                    <a:pt x="965" y="3438"/>
                    <a:pt x="760" y="3247"/>
                    <a:pt x="760" y="3001"/>
                  </a:cubicBezTo>
                  <a:cubicBezTo>
                    <a:pt x="774" y="2851"/>
                    <a:pt x="668" y="2776"/>
                    <a:pt x="562" y="2776"/>
                  </a:cubicBezTo>
                  <a:cubicBezTo>
                    <a:pt x="457" y="2776"/>
                    <a:pt x="351" y="2851"/>
                    <a:pt x="365" y="3001"/>
                  </a:cubicBezTo>
                  <a:cubicBezTo>
                    <a:pt x="365" y="3465"/>
                    <a:pt x="747" y="3847"/>
                    <a:pt x="1211" y="3847"/>
                  </a:cubicBezTo>
                  <a:lnTo>
                    <a:pt x="1225" y="3847"/>
                  </a:lnTo>
                  <a:lnTo>
                    <a:pt x="1225" y="4066"/>
                  </a:lnTo>
                  <a:cubicBezTo>
                    <a:pt x="1232" y="4189"/>
                    <a:pt x="1324" y="4250"/>
                    <a:pt x="1418" y="4250"/>
                  </a:cubicBezTo>
                  <a:cubicBezTo>
                    <a:pt x="1511" y="4250"/>
                    <a:pt x="1607" y="4189"/>
                    <a:pt x="1621" y="4066"/>
                  </a:cubicBezTo>
                  <a:lnTo>
                    <a:pt x="1621" y="3834"/>
                  </a:lnTo>
                  <a:cubicBezTo>
                    <a:pt x="2126" y="3793"/>
                    <a:pt x="2508" y="3356"/>
                    <a:pt x="2494" y="2851"/>
                  </a:cubicBezTo>
                  <a:cubicBezTo>
                    <a:pt x="2468" y="2341"/>
                    <a:pt x="2058" y="1949"/>
                    <a:pt x="1551" y="1949"/>
                  </a:cubicBezTo>
                  <a:cubicBezTo>
                    <a:pt x="1542" y="1949"/>
                    <a:pt x="1534" y="1949"/>
                    <a:pt x="1525" y="1950"/>
                  </a:cubicBezTo>
                  <a:lnTo>
                    <a:pt x="1320" y="1950"/>
                  </a:lnTo>
                  <a:cubicBezTo>
                    <a:pt x="1307" y="1950"/>
                    <a:pt x="1294" y="1951"/>
                    <a:pt x="1281" y="1951"/>
                  </a:cubicBezTo>
                  <a:cubicBezTo>
                    <a:pt x="555" y="1951"/>
                    <a:pt x="555" y="843"/>
                    <a:pt x="1281" y="843"/>
                  </a:cubicBezTo>
                  <a:cubicBezTo>
                    <a:pt x="1294" y="843"/>
                    <a:pt x="1307" y="843"/>
                    <a:pt x="1320" y="844"/>
                  </a:cubicBezTo>
                  <a:lnTo>
                    <a:pt x="1634" y="844"/>
                  </a:lnTo>
                  <a:cubicBezTo>
                    <a:pt x="1880" y="844"/>
                    <a:pt x="2071" y="1048"/>
                    <a:pt x="2071" y="1294"/>
                  </a:cubicBezTo>
                  <a:lnTo>
                    <a:pt x="2071" y="1499"/>
                  </a:lnTo>
                  <a:cubicBezTo>
                    <a:pt x="2071" y="1622"/>
                    <a:pt x="2167" y="1717"/>
                    <a:pt x="2276" y="1717"/>
                  </a:cubicBezTo>
                  <a:cubicBezTo>
                    <a:pt x="2385" y="1717"/>
                    <a:pt x="2481" y="1622"/>
                    <a:pt x="2481" y="1513"/>
                  </a:cubicBezTo>
                  <a:lnTo>
                    <a:pt x="2481" y="1294"/>
                  </a:lnTo>
                  <a:cubicBezTo>
                    <a:pt x="2481" y="816"/>
                    <a:pt x="2098" y="448"/>
                    <a:pt x="1634" y="448"/>
                  </a:cubicBezTo>
                  <a:lnTo>
                    <a:pt x="1621" y="448"/>
                  </a:lnTo>
                  <a:lnTo>
                    <a:pt x="1621" y="216"/>
                  </a:lnTo>
                  <a:cubicBezTo>
                    <a:pt x="1634" y="72"/>
                    <a:pt x="1528" y="1"/>
                    <a:pt x="1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4"/>
            <p:cNvSpPr/>
            <p:nvPr/>
          </p:nvSpPr>
          <p:spPr>
            <a:xfrm>
              <a:off x="5066238" y="1352325"/>
              <a:ext cx="11975" cy="10000"/>
            </a:xfrm>
            <a:custGeom>
              <a:avLst/>
              <a:gdLst/>
              <a:ahLst/>
              <a:cxnLst/>
              <a:rect l="l" t="t" r="r" b="b"/>
              <a:pathLst>
                <a:path w="479" h="400" extrusionOk="0">
                  <a:moveTo>
                    <a:pt x="274" y="0"/>
                  </a:moveTo>
                  <a:cubicBezTo>
                    <a:pt x="96" y="0"/>
                    <a:pt x="1" y="219"/>
                    <a:pt x="123" y="342"/>
                  </a:cubicBezTo>
                  <a:cubicBezTo>
                    <a:pt x="168" y="382"/>
                    <a:pt x="221" y="400"/>
                    <a:pt x="272" y="400"/>
                  </a:cubicBezTo>
                  <a:cubicBezTo>
                    <a:pt x="379" y="400"/>
                    <a:pt x="478" y="321"/>
                    <a:pt x="478" y="191"/>
                  </a:cubicBezTo>
                  <a:cubicBezTo>
                    <a:pt x="465" y="82"/>
                    <a:pt x="383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4"/>
            <p:cNvSpPr/>
            <p:nvPr/>
          </p:nvSpPr>
          <p:spPr>
            <a:xfrm>
              <a:off x="5066238" y="149125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74" y="0"/>
                  </a:moveTo>
                  <a:cubicBezTo>
                    <a:pt x="96" y="0"/>
                    <a:pt x="1" y="219"/>
                    <a:pt x="123" y="342"/>
                  </a:cubicBezTo>
                  <a:cubicBezTo>
                    <a:pt x="168" y="386"/>
                    <a:pt x="222" y="406"/>
                    <a:pt x="274" y="406"/>
                  </a:cubicBezTo>
                  <a:cubicBezTo>
                    <a:pt x="380" y="406"/>
                    <a:pt x="478" y="324"/>
                    <a:pt x="478" y="205"/>
                  </a:cubicBezTo>
                  <a:cubicBezTo>
                    <a:pt x="465" y="96"/>
                    <a:pt x="383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4"/>
            <p:cNvSpPr/>
            <p:nvPr/>
          </p:nvSpPr>
          <p:spPr>
            <a:xfrm>
              <a:off x="4820138" y="1352325"/>
              <a:ext cx="11975" cy="10000"/>
            </a:xfrm>
            <a:custGeom>
              <a:avLst/>
              <a:gdLst/>
              <a:ahLst/>
              <a:cxnLst/>
              <a:rect l="l" t="t" r="r" b="b"/>
              <a:pathLst>
                <a:path w="479" h="400" extrusionOk="0">
                  <a:moveTo>
                    <a:pt x="274" y="0"/>
                  </a:moveTo>
                  <a:cubicBezTo>
                    <a:pt x="96" y="0"/>
                    <a:pt x="1" y="219"/>
                    <a:pt x="123" y="342"/>
                  </a:cubicBezTo>
                  <a:cubicBezTo>
                    <a:pt x="168" y="382"/>
                    <a:pt x="221" y="400"/>
                    <a:pt x="272" y="400"/>
                  </a:cubicBezTo>
                  <a:cubicBezTo>
                    <a:pt x="379" y="400"/>
                    <a:pt x="478" y="321"/>
                    <a:pt x="478" y="191"/>
                  </a:cubicBezTo>
                  <a:cubicBezTo>
                    <a:pt x="465" y="82"/>
                    <a:pt x="383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4"/>
            <p:cNvSpPr/>
            <p:nvPr/>
          </p:nvSpPr>
          <p:spPr>
            <a:xfrm>
              <a:off x="4820138" y="149125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74" y="0"/>
                  </a:moveTo>
                  <a:cubicBezTo>
                    <a:pt x="96" y="0"/>
                    <a:pt x="1" y="219"/>
                    <a:pt x="123" y="342"/>
                  </a:cubicBezTo>
                  <a:cubicBezTo>
                    <a:pt x="168" y="386"/>
                    <a:pt x="222" y="406"/>
                    <a:pt x="274" y="406"/>
                  </a:cubicBezTo>
                  <a:cubicBezTo>
                    <a:pt x="380" y="406"/>
                    <a:pt x="478" y="324"/>
                    <a:pt x="478" y="205"/>
                  </a:cubicBezTo>
                  <a:cubicBezTo>
                    <a:pt x="465" y="96"/>
                    <a:pt x="383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74"/>
          <p:cNvGrpSpPr/>
          <p:nvPr/>
        </p:nvGrpSpPr>
        <p:grpSpPr>
          <a:xfrm>
            <a:off x="5565963" y="1215750"/>
            <a:ext cx="328500" cy="342000"/>
            <a:chOff x="5565963" y="1215750"/>
            <a:chExt cx="328500" cy="342000"/>
          </a:xfrm>
        </p:grpSpPr>
        <p:sp>
          <p:nvSpPr>
            <p:cNvPr id="1048" name="Google Shape;1048;p74"/>
            <p:cNvSpPr/>
            <p:nvPr/>
          </p:nvSpPr>
          <p:spPr>
            <a:xfrm>
              <a:off x="5565963" y="1298725"/>
              <a:ext cx="328375" cy="259025"/>
            </a:xfrm>
            <a:custGeom>
              <a:avLst/>
              <a:gdLst/>
              <a:ahLst/>
              <a:cxnLst/>
              <a:rect l="l" t="t" r="r" b="b"/>
              <a:pathLst>
                <a:path w="13135" h="10361" extrusionOk="0">
                  <a:moveTo>
                    <a:pt x="10677" y="8316"/>
                  </a:moveTo>
                  <a:lnTo>
                    <a:pt x="11810" y="9435"/>
                  </a:lnTo>
                  <a:cubicBezTo>
                    <a:pt x="11906" y="9544"/>
                    <a:pt x="11892" y="9722"/>
                    <a:pt x="11756" y="9804"/>
                  </a:cubicBezTo>
                  <a:cubicBezTo>
                    <a:pt x="11723" y="9826"/>
                    <a:pt x="11683" y="9837"/>
                    <a:pt x="11644" y="9837"/>
                  </a:cubicBezTo>
                  <a:cubicBezTo>
                    <a:pt x="11584" y="9837"/>
                    <a:pt x="11523" y="9812"/>
                    <a:pt x="11482" y="9763"/>
                  </a:cubicBezTo>
                  <a:lnTo>
                    <a:pt x="10377" y="8671"/>
                  </a:lnTo>
                  <a:cubicBezTo>
                    <a:pt x="10486" y="8548"/>
                    <a:pt x="10581" y="8438"/>
                    <a:pt x="10677" y="8316"/>
                  </a:cubicBezTo>
                  <a:close/>
                  <a:moveTo>
                    <a:pt x="2458" y="8316"/>
                  </a:moveTo>
                  <a:cubicBezTo>
                    <a:pt x="2553" y="8438"/>
                    <a:pt x="2649" y="8561"/>
                    <a:pt x="2758" y="8671"/>
                  </a:cubicBezTo>
                  <a:lnTo>
                    <a:pt x="1652" y="9776"/>
                  </a:lnTo>
                  <a:cubicBezTo>
                    <a:pt x="1604" y="9816"/>
                    <a:pt x="1547" y="9837"/>
                    <a:pt x="1492" y="9837"/>
                  </a:cubicBezTo>
                  <a:cubicBezTo>
                    <a:pt x="1452" y="9837"/>
                    <a:pt x="1413" y="9827"/>
                    <a:pt x="1379" y="9804"/>
                  </a:cubicBezTo>
                  <a:cubicBezTo>
                    <a:pt x="1242" y="9736"/>
                    <a:pt x="1215" y="9558"/>
                    <a:pt x="1324" y="9449"/>
                  </a:cubicBezTo>
                  <a:lnTo>
                    <a:pt x="2458" y="8316"/>
                  </a:lnTo>
                  <a:close/>
                  <a:moveTo>
                    <a:pt x="6530" y="397"/>
                  </a:moveTo>
                  <a:cubicBezTo>
                    <a:pt x="8981" y="397"/>
                    <a:pt x="11332" y="2302"/>
                    <a:pt x="11332" y="5175"/>
                  </a:cubicBezTo>
                  <a:cubicBezTo>
                    <a:pt x="11332" y="7797"/>
                    <a:pt x="9202" y="9940"/>
                    <a:pt x="6567" y="9940"/>
                  </a:cubicBezTo>
                  <a:cubicBezTo>
                    <a:pt x="2321" y="9940"/>
                    <a:pt x="191" y="4807"/>
                    <a:pt x="3195" y="1803"/>
                  </a:cubicBezTo>
                  <a:cubicBezTo>
                    <a:pt x="4166" y="832"/>
                    <a:pt x="5359" y="397"/>
                    <a:pt x="6530" y="397"/>
                  </a:cubicBezTo>
                  <a:close/>
                  <a:moveTo>
                    <a:pt x="6567" y="1"/>
                  </a:moveTo>
                  <a:cubicBezTo>
                    <a:pt x="2471" y="1"/>
                    <a:pt x="0" y="4534"/>
                    <a:pt x="2226" y="7974"/>
                  </a:cubicBezTo>
                  <a:lnTo>
                    <a:pt x="1038" y="9162"/>
                  </a:lnTo>
                  <a:cubicBezTo>
                    <a:pt x="819" y="9381"/>
                    <a:pt x="792" y="9736"/>
                    <a:pt x="983" y="9995"/>
                  </a:cubicBezTo>
                  <a:cubicBezTo>
                    <a:pt x="1038" y="10063"/>
                    <a:pt x="1092" y="10118"/>
                    <a:pt x="1174" y="10159"/>
                  </a:cubicBezTo>
                  <a:cubicBezTo>
                    <a:pt x="1274" y="10220"/>
                    <a:pt x="1384" y="10249"/>
                    <a:pt x="1494" y="10249"/>
                  </a:cubicBezTo>
                  <a:cubicBezTo>
                    <a:pt x="1656" y="10249"/>
                    <a:pt x="1817" y="10185"/>
                    <a:pt x="1939" y="10063"/>
                  </a:cubicBezTo>
                  <a:lnTo>
                    <a:pt x="3031" y="8957"/>
                  </a:lnTo>
                  <a:cubicBezTo>
                    <a:pt x="4028" y="9893"/>
                    <a:pt x="5298" y="10360"/>
                    <a:pt x="6566" y="10360"/>
                  </a:cubicBezTo>
                  <a:cubicBezTo>
                    <a:pt x="7834" y="10360"/>
                    <a:pt x="9100" y="9893"/>
                    <a:pt x="10090" y="8957"/>
                  </a:cubicBezTo>
                  <a:lnTo>
                    <a:pt x="11196" y="10063"/>
                  </a:lnTo>
                  <a:cubicBezTo>
                    <a:pt x="11318" y="10185"/>
                    <a:pt x="11478" y="10249"/>
                    <a:pt x="11640" y="10249"/>
                  </a:cubicBezTo>
                  <a:cubicBezTo>
                    <a:pt x="11750" y="10249"/>
                    <a:pt x="11861" y="10220"/>
                    <a:pt x="11960" y="10159"/>
                  </a:cubicBezTo>
                  <a:cubicBezTo>
                    <a:pt x="12233" y="10009"/>
                    <a:pt x="12343" y="9681"/>
                    <a:pt x="12233" y="9394"/>
                  </a:cubicBezTo>
                  <a:lnTo>
                    <a:pt x="12233" y="9381"/>
                  </a:lnTo>
                  <a:cubicBezTo>
                    <a:pt x="12206" y="9299"/>
                    <a:pt x="12151" y="9230"/>
                    <a:pt x="12097" y="9162"/>
                  </a:cubicBezTo>
                  <a:lnTo>
                    <a:pt x="10909" y="7974"/>
                  </a:lnTo>
                  <a:cubicBezTo>
                    <a:pt x="13135" y="4534"/>
                    <a:pt x="10663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4"/>
            <p:cNvSpPr/>
            <p:nvPr/>
          </p:nvSpPr>
          <p:spPr>
            <a:xfrm>
              <a:off x="5614088" y="1326025"/>
              <a:ext cx="231775" cy="205375"/>
            </a:xfrm>
            <a:custGeom>
              <a:avLst/>
              <a:gdLst/>
              <a:ahLst/>
              <a:cxnLst/>
              <a:rect l="l" t="t" r="r" b="b"/>
              <a:pathLst>
                <a:path w="9271" h="8215" extrusionOk="0">
                  <a:moveTo>
                    <a:pt x="4624" y="1"/>
                  </a:moveTo>
                  <a:cubicBezTo>
                    <a:pt x="3033" y="1"/>
                    <a:pt x="1526" y="930"/>
                    <a:pt x="860" y="2472"/>
                  </a:cubicBezTo>
                  <a:cubicBezTo>
                    <a:pt x="0" y="4466"/>
                    <a:pt x="833" y="6787"/>
                    <a:pt x="2772" y="7770"/>
                  </a:cubicBezTo>
                  <a:cubicBezTo>
                    <a:pt x="3362" y="8071"/>
                    <a:pt x="3994" y="8215"/>
                    <a:pt x="4618" y="8215"/>
                  </a:cubicBezTo>
                  <a:cubicBezTo>
                    <a:pt x="6028" y="8215"/>
                    <a:pt x="7398" y="7482"/>
                    <a:pt x="8165" y="6186"/>
                  </a:cubicBezTo>
                  <a:cubicBezTo>
                    <a:pt x="9271" y="4315"/>
                    <a:pt x="8725" y="1912"/>
                    <a:pt x="6922" y="711"/>
                  </a:cubicBezTo>
                  <a:lnTo>
                    <a:pt x="6922" y="697"/>
                  </a:lnTo>
                  <a:cubicBezTo>
                    <a:pt x="6882" y="671"/>
                    <a:pt x="6842" y="660"/>
                    <a:pt x="6805" y="660"/>
                  </a:cubicBezTo>
                  <a:cubicBezTo>
                    <a:pt x="6628" y="660"/>
                    <a:pt x="6512" y="915"/>
                    <a:pt x="6704" y="1039"/>
                  </a:cubicBezTo>
                  <a:cubicBezTo>
                    <a:pt x="8301" y="2117"/>
                    <a:pt x="8793" y="4261"/>
                    <a:pt x="7810" y="5940"/>
                  </a:cubicBezTo>
                  <a:cubicBezTo>
                    <a:pt x="7129" y="7094"/>
                    <a:pt x="5911" y="7743"/>
                    <a:pt x="4651" y="7743"/>
                  </a:cubicBezTo>
                  <a:cubicBezTo>
                    <a:pt x="4091" y="7743"/>
                    <a:pt x="3523" y="7615"/>
                    <a:pt x="2990" y="7346"/>
                  </a:cubicBezTo>
                  <a:cubicBezTo>
                    <a:pt x="1270" y="6473"/>
                    <a:pt x="519" y="4411"/>
                    <a:pt x="1284" y="2622"/>
                  </a:cubicBezTo>
                  <a:cubicBezTo>
                    <a:pt x="1876" y="1246"/>
                    <a:pt x="3224" y="412"/>
                    <a:pt x="4646" y="412"/>
                  </a:cubicBezTo>
                  <a:cubicBezTo>
                    <a:pt x="5059" y="412"/>
                    <a:pt x="5477" y="482"/>
                    <a:pt x="5885" y="629"/>
                  </a:cubicBezTo>
                  <a:cubicBezTo>
                    <a:pt x="5909" y="638"/>
                    <a:pt x="5934" y="643"/>
                    <a:pt x="5958" y="643"/>
                  </a:cubicBezTo>
                  <a:cubicBezTo>
                    <a:pt x="6040" y="643"/>
                    <a:pt x="6112" y="591"/>
                    <a:pt x="6144" y="506"/>
                  </a:cubicBezTo>
                  <a:cubicBezTo>
                    <a:pt x="6185" y="397"/>
                    <a:pt x="6130" y="288"/>
                    <a:pt x="6021" y="247"/>
                  </a:cubicBezTo>
                  <a:cubicBezTo>
                    <a:pt x="5561" y="80"/>
                    <a:pt x="5089" y="1"/>
                    <a:pt x="4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4"/>
            <p:cNvSpPr/>
            <p:nvPr/>
          </p:nvSpPr>
          <p:spPr>
            <a:xfrm>
              <a:off x="5694963" y="1369050"/>
              <a:ext cx="62500" cy="118475"/>
            </a:xfrm>
            <a:custGeom>
              <a:avLst/>
              <a:gdLst/>
              <a:ahLst/>
              <a:cxnLst/>
              <a:rect l="l" t="t" r="r" b="b"/>
              <a:pathLst>
                <a:path w="2500" h="4739" extrusionOk="0">
                  <a:moveTo>
                    <a:pt x="1407" y="0"/>
                  </a:moveTo>
                  <a:cubicBezTo>
                    <a:pt x="1305" y="0"/>
                    <a:pt x="1202" y="69"/>
                    <a:pt x="1202" y="205"/>
                  </a:cubicBezTo>
                  <a:lnTo>
                    <a:pt x="1202" y="656"/>
                  </a:lnTo>
                  <a:cubicBezTo>
                    <a:pt x="1" y="779"/>
                    <a:pt x="83" y="2567"/>
                    <a:pt x="1298" y="2567"/>
                  </a:cubicBezTo>
                  <a:lnTo>
                    <a:pt x="1517" y="2567"/>
                  </a:lnTo>
                  <a:cubicBezTo>
                    <a:pt x="1530" y="2566"/>
                    <a:pt x="1543" y="2566"/>
                    <a:pt x="1555" y="2566"/>
                  </a:cubicBezTo>
                  <a:cubicBezTo>
                    <a:pt x="2282" y="2566"/>
                    <a:pt x="2282" y="3674"/>
                    <a:pt x="1555" y="3674"/>
                  </a:cubicBezTo>
                  <a:cubicBezTo>
                    <a:pt x="1543" y="3674"/>
                    <a:pt x="1530" y="3674"/>
                    <a:pt x="1517" y="3673"/>
                  </a:cubicBezTo>
                  <a:lnTo>
                    <a:pt x="1189" y="3673"/>
                  </a:lnTo>
                  <a:cubicBezTo>
                    <a:pt x="943" y="3673"/>
                    <a:pt x="752" y="3482"/>
                    <a:pt x="752" y="3236"/>
                  </a:cubicBezTo>
                  <a:cubicBezTo>
                    <a:pt x="766" y="3086"/>
                    <a:pt x="656" y="3011"/>
                    <a:pt x="547" y="3011"/>
                  </a:cubicBezTo>
                  <a:cubicBezTo>
                    <a:pt x="438" y="3011"/>
                    <a:pt x="329" y="3086"/>
                    <a:pt x="342" y="3236"/>
                  </a:cubicBezTo>
                  <a:cubicBezTo>
                    <a:pt x="342" y="3700"/>
                    <a:pt x="725" y="4083"/>
                    <a:pt x="1202" y="4083"/>
                  </a:cubicBezTo>
                  <a:lnTo>
                    <a:pt x="1216" y="4083"/>
                  </a:lnTo>
                  <a:lnTo>
                    <a:pt x="1216" y="4533"/>
                  </a:lnTo>
                  <a:cubicBezTo>
                    <a:pt x="1216" y="4670"/>
                    <a:pt x="1315" y="4738"/>
                    <a:pt x="1414" y="4738"/>
                  </a:cubicBezTo>
                  <a:cubicBezTo>
                    <a:pt x="1513" y="4738"/>
                    <a:pt x="1612" y="4670"/>
                    <a:pt x="1612" y="4533"/>
                  </a:cubicBezTo>
                  <a:lnTo>
                    <a:pt x="1612" y="4083"/>
                  </a:lnTo>
                  <a:cubicBezTo>
                    <a:pt x="2117" y="4028"/>
                    <a:pt x="2500" y="3577"/>
                    <a:pt x="2472" y="3072"/>
                  </a:cubicBezTo>
                  <a:cubicBezTo>
                    <a:pt x="2445" y="2567"/>
                    <a:pt x="2035" y="2171"/>
                    <a:pt x="1517" y="2158"/>
                  </a:cubicBezTo>
                  <a:lnTo>
                    <a:pt x="1312" y="2158"/>
                  </a:lnTo>
                  <a:cubicBezTo>
                    <a:pt x="1294" y="2159"/>
                    <a:pt x="1277" y="2159"/>
                    <a:pt x="1260" y="2159"/>
                  </a:cubicBezTo>
                  <a:cubicBezTo>
                    <a:pt x="533" y="2159"/>
                    <a:pt x="537" y="1051"/>
                    <a:pt x="1273" y="1051"/>
                  </a:cubicBezTo>
                  <a:cubicBezTo>
                    <a:pt x="1285" y="1051"/>
                    <a:pt x="1298" y="1051"/>
                    <a:pt x="1312" y="1052"/>
                  </a:cubicBezTo>
                  <a:lnTo>
                    <a:pt x="1626" y="1052"/>
                  </a:lnTo>
                  <a:cubicBezTo>
                    <a:pt x="1871" y="1052"/>
                    <a:pt x="2076" y="1256"/>
                    <a:pt x="2076" y="1502"/>
                  </a:cubicBezTo>
                  <a:lnTo>
                    <a:pt x="2076" y="1721"/>
                  </a:lnTo>
                  <a:cubicBezTo>
                    <a:pt x="2076" y="1830"/>
                    <a:pt x="2158" y="1925"/>
                    <a:pt x="2281" y="1925"/>
                  </a:cubicBezTo>
                  <a:cubicBezTo>
                    <a:pt x="2390" y="1925"/>
                    <a:pt x="2472" y="1830"/>
                    <a:pt x="2472" y="1721"/>
                  </a:cubicBezTo>
                  <a:lnTo>
                    <a:pt x="2472" y="1502"/>
                  </a:lnTo>
                  <a:cubicBezTo>
                    <a:pt x="2472" y="1024"/>
                    <a:pt x="2090" y="642"/>
                    <a:pt x="1626" y="642"/>
                  </a:cubicBezTo>
                  <a:lnTo>
                    <a:pt x="1612" y="642"/>
                  </a:lnTo>
                  <a:lnTo>
                    <a:pt x="1612" y="205"/>
                  </a:lnTo>
                  <a:cubicBezTo>
                    <a:pt x="1612" y="69"/>
                    <a:pt x="1510" y="0"/>
                    <a:pt x="1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4"/>
            <p:cNvSpPr/>
            <p:nvPr/>
          </p:nvSpPr>
          <p:spPr>
            <a:xfrm>
              <a:off x="5783713" y="1255700"/>
              <a:ext cx="76825" cy="69700"/>
            </a:xfrm>
            <a:custGeom>
              <a:avLst/>
              <a:gdLst/>
              <a:ahLst/>
              <a:cxnLst/>
              <a:rect l="l" t="t" r="r" b="b"/>
              <a:pathLst>
                <a:path w="3073" h="2788" extrusionOk="0">
                  <a:moveTo>
                    <a:pt x="1615" y="404"/>
                  </a:moveTo>
                  <a:cubicBezTo>
                    <a:pt x="2279" y="404"/>
                    <a:pt x="2736" y="1152"/>
                    <a:pt x="2349" y="1763"/>
                  </a:cubicBezTo>
                  <a:lnTo>
                    <a:pt x="2349" y="1749"/>
                  </a:lnTo>
                  <a:lnTo>
                    <a:pt x="1994" y="2322"/>
                  </a:lnTo>
                  <a:lnTo>
                    <a:pt x="520" y="1367"/>
                  </a:lnTo>
                  <a:lnTo>
                    <a:pt x="875" y="807"/>
                  </a:lnTo>
                  <a:cubicBezTo>
                    <a:pt x="998" y="616"/>
                    <a:pt x="1189" y="479"/>
                    <a:pt x="1421" y="425"/>
                  </a:cubicBezTo>
                  <a:cubicBezTo>
                    <a:pt x="1487" y="411"/>
                    <a:pt x="1552" y="404"/>
                    <a:pt x="1615" y="404"/>
                  </a:cubicBezTo>
                  <a:close/>
                  <a:moveTo>
                    <a:pt x="1600" y="1"/>
                  </a:moveTo>
                  <a:cubicBezTo>
                    <a:pt x="1180" y="1"/>
                    <a:pt x="768" y="206"/>
                    <a:pt x="533" y="589"/>
                  </a:cubicBezTo>
                  <a:lnTo>
                    <a:pt x="55" y="1326"/>
                  </a:lnTo>
                  <a:cubicBezTo>
                    <a:pt x="1" y="1408"/>
                    <a:pt x="28" y="1531"/>
                    <a:pt x="124" y="1599"/>
                  </a:cubicBezTo>
                  <a:lnTo>
                    <a:pt x="1940" y="2759"/>
                  </a:lnTo>
                  <a:cubicBezTo>
                    <a:pt x="1973" y="2779"/>
                    <a:pt x="2011" y="2788"/>
                    <a:pt x="2048" y="2788"/>
                  </a:cubicBezTo>
                  <a:cubicBezTo>
                    <a:pt x="2115" y="2788"/>
                    <a:pt x="2182" y="2758"/>
                    <a:pt x="2226" y="2705"/>
                  </a:cubicBezTo>
                  <a:lnTo>
                    <a:pt x="2691" y="1968"/>
                  </a:lnTo>
                  <a:cubicBezTo>
                    <a:pt x="3073" y="1367"/>
                    <a:pt x="2895" y="575"/>
                    <a:pt x="2295" y="206"/>
                  </a:cubicBezTo>
                  <a:cubicBezTo>
                    <a:pt x="2081" y="67"/>
                    <a:pt x="1839" y="1"/>
                    <a:pt x="1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4"/>
            <p:cNvSpPr/>
            <p:nvPr/>
          </p:nvSpPr>
          <p:spPr>
            <a:xfrm>
              <a:off x="5599738" y="1255450"/>
              <a:ext cx="76825" cy="70200"/>
            </a:xfrm>
            <a:custGeom>
              <a:avLst/>
              <a:gdLst/>
              <a:ahLst/>
              <a:cxnLst/>
              <a:rect l="l" t="t" r="r" b="b"/>
              <a:pathLst>
                <a:path w="3073" h="2808" extrusionOk="0">
                  <a:moveTo>
                    <a:pt x="1462" y="421"/>
                  </a:moveTo>
                  <a:cubicBezTo>
                    <a:pt x="1530" y="421"/>
                    <a:pt x="1585" y="421"/>
                    <a:pt x="1653" y="435"/>
                  </a:cubicBezTo>
                  <a:cubicBezTo>
                    <a:pt x="1885" y="489"/>
                    <a:pt x="2076" y="626"/>
                    <a:pt x="2199" y="817"/>
                  </a:cubicBezTo>
                  <a:lnTo>
                    <a:pt x="2554" y="1377"/>
                  </a:lnTo>
                  <a:lnTo>
                    <a:pt x="1079" y="2332"/>
                  </a:lnTo>
                  <a:lnTo>
                    <a:pt x="724" y="1773"/>
                  </a:lnTo>
                  <a:cubicBezTo>
                    <a:pt x="465" y="1363"/>
                    <a:pt x="574" y="817"/>
                    <a:pt x="984" y="558"/>
                  </a:cubicBezTo>
                  <a:cubicBezTo>
                    <a:pt x="1134" y="462"/>
                    <a:pt x="1298" y="421"/>
                    <a:pt x="1462" y="421"/>
                  </a:cubicBezTo>
                  <a:close/>
                  <a:moveTo>
                    <a:pt x="1458" y="1"/>
                  </a:moveTo>
                  <a:cubicBezTo>
                    <a:pt x="1220" y="1"/>
                    <a:pt x="980" y="66"/>
                    <a:pt x="765" y="203"/>
                  </a:cubicBezTo>
                  <a:cubicBezTo>
                    <a:pt x="178" y="585"/>
                    <a:pt x="1" y="1390"/>
                    <a:pt x="383" y="1991"/>
                  </a:cubicBezTo>
                  <a:lnTo>
                    <a:pt x="847" y="2715"/>
                  </a:lnTo>
                  <a:cubicBezTo>
                    <a:pt x="881" y="2774"/>
                    <a:pt x="942" y="2807"/>
                    <a:pt x="1006" y="2807"/>
                  </a:cubicBezTo>
                  <a:cubicBezTo>
                    <a:pt x="1044" y="2807"/>
                    <a:pt x="1084" y="2795"/>
                    <a:pt x="1120" y="2769"/>
                  </a:cubicBezTo>
                  <a:lnTo>
                    <a:pt x="2950" y="1609"/>
                  </a:lnTo>
                  <a:cubicBezTo>
                    <a:pt x="3045" y="1554"/>
                    <a:pt x="3073" y="1431"/>
                    <a:pt x="3004" y="1336"/>
                  </a:cubicBezTo>
                  <a:lnTo>
                    <a:pt x="3018" y="1336"/>
                  </a:lnTo>
                  <a:lnTo>
                    <a:pt x="2554" y="599"/>
                  </a:lnTo>
                  <a:cubicBezTo>
                    <a:pt x="2308" y="212"/>
                    <a:pt x="1887" y="1"/>
                    <a:pt x="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4"/>
            <p:cNvSpPr/>
            <p:nvPr/>
          </p:nvSpPr>
          <p:spPr>
            <a:xfrm>
              <a:off x="5841738" y="1215750"/>
              <a:ext cx="52725" cy="41300"/>
            </a:xfrm>
            <a:custGeom>
              <a:avLst/>
              <a:gdLst/>
              <a:ahLst/>
              <a:cxnLst/>
              <a:rect l="l" t="t" r="r" b="b"/>
              <a:pathLst>
                <a:path w="2109" h="1652" extrusionOk="0">
                  <a:moveTo>
                    <a:pt x="232" y="0"/>
                  </a:moveTo>
                  <a:cubicBezTo>
                    <a:pt x="133" y="0"/>
                    <a:pt x="41" y="66"/>
                    <a:pt x="28" y="166"/>
                  </a:cubicBezTo>
                  <a:cubicBezTo>
                    <a:pt x="1" y="275"/>
                    <a:pt x="69" y="384"/>
                    <a:pt x="178" y="398"/>
                  </a:cubicBezTo>
                  <a:cubicBezTo>
                    <a:pt x="806" y="534"/>
                    <a:pt x="1353" y="944"/>
                    <a:pt x="1653" y="1531"/>
                  </a:cubicBezTo>
                  <a:cubicBezTo>
                    <a:pt x="1689" y="1616"/>
                    <a:pt x="1756" y="1652"/>
                    <a:pt x="1824" y="1652"/>
                  </a:cubicBezTo>
                  <a:cubicBezTo>
                    <a:pt x="1963" y="1652"/>
                    <a:pt x="2109" y="1505"/>
                    <a:pt x="2008" y="1340"/>
                  </a:cubicBezTo>
                  <a:cubicBezTo>
                    <a:pt x="1653" y="657"/>
                    <a:pt x="1011" y="166"/>
                    <a:pt x="260" y="2"/>
                  </a:cubicBezTo>
                  <a:cubicBezTo>
                    <a:pt x="251" y="1"/>
                    <a:pt x="242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4"/>
            <p:cNvSpPr/>
            <p:nvPr/>
          </p:nvSpPr>
          <p:spPr>
            <a:xfrm>
              <a:off x="5835838" y="1236925"/>
              <a:ext cx="39400" cy="30175"/>
            </a:xfrm>
            <a:custGeom>
              <a:avLst/>
              <a:gdLst/>
              <a:ahLst/>
              <a:cxnLst/>
              <a:rect l="l" t="t" r="r" b="b"/>
              <a:pathLst>
                <a:path w="1576" h="1207" extrusionOk="0">
                  <a:moveTo>
                    <a:pt x="292" y="0"/>
                  </a:moveTo>
                  <a:cubicBezTo>
                    <a:pt x="67" y="0"/>
                    <a:pt x="0" y="332"/>
                    <a:pt x="237" y="397"/>
                  </a:cubicBezTo>
                  <a:cubicBezTo>
                    <a:pt x="414" y="438"/>
                    <a:pt x="592" y="520"/>
                    <a:pt x="742" y="643"/>
                  </a:cubicBezTo>
                  <a:cubicBezTo>
                    <a:pt x="892" y="752"/>
                    <a:pt x="1029" y="903"/>
                    <a:pt x="1111" y="1080"/>
                  </a:cubicBezTo>
                  <a:cubicBezTo>
                    <a:pt x="1147" y="1170"/>
                    <a:pt x="1215" y="1207"/>
                    <a:pt x="1285" y="1207"/>
                  </a:cubicBezTo>
                  <a:cubicBezTo>
                    <a:pt x="1427" y="1207"/>
                    <a:pt x="1576" y="1054"/>
                    <a:pt x="1466" y="889"/>
                  </a:cubicBezTo>
                  <a:lnTo>
                    <a:pt x="1479" y="889"/>
                  </a:lnTo>
                  <a:cubicBezTo>
                    <a:pt x="1247" y="438"/>
                    <a:pt x="810" y="111"/>
                    <a:pt x="319" y="2"/>
                  </a:cubicBezTo>
                  <a:cubicBezTo>
                    <a:pt x="310" y="0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4"/>
            <p:cNvSpPr/>
            <p:nvPr/>
          </p:nvSpPr>
          <p:spPr>
            <a:xfrm>
              <a:off x="5566263" y="1215750"/>
              <a:ext cx="52275" cy="40925"/>
            </a:xfrm>
            <a:custGeom>
              <a:avLst/>
              <a:gdLst/>
              <a:ahLst/>
              <a:cxnLst/>
              <a:rect l="l" t="t" r="r" b="b"/>
              <a:pathLst>
                <a:path w="2091" h="1637" extrusionOk="0">
                  <a:moveTo>
                    <a:pt x="1856" y="0"/>
                  </a:moveTo>
                  <a:cubicBezTo>
                    <a:pt x="1848" y="0"/>
                    <a:pt x="1839" y="1"/>
                    <a:pt x="1831" y="2"/>
                  </a:cubicBezTo>
                  <a:cubicBezTo>
                    <a:pt x="1080" y="166"/>
                    <a:pt x="439" y="657"/>
                    <a:pt x="84" y="1340"/>
                  </a:cubicBezTo>
                  <a:cubicBezTo>
                    <a:pt x="0" y="1498"/>
                    <a:pt x="137" y="1636"/>
                    <a:pt x="272" y="1636"/>
                  </a:cubicBezTo>
                  <a:cubicBezTo>
                    <a:pt x="336" y="1636"/>
                    <a:pt x="399" y="1606"/>
                    <a:pt x="439" y="1531"/>
                  </a:cubicBezTo>
                  <a:cubicBezTo>
                    <a:pt x="739" y="958"/>
                    <a:pt x="1285" y="534"/>
                    <a:pt x="1913" y="398"/>
                  </a:cubicBezTo>
                  <a:cubicBezTo>
                    <a:pt x="2022" y="384"/>
                    <a:pt x="2091" y="275"/>
                    <a:pt x="2077" y="166"/>
                  </a:cubicBezTo>
                  <a:lnTo>
                    <a:pt x="2063" y="166"/>
                  </a:lnTo>
                  <a:cubicBezTo>
                    <a:pt x="2038" y="66"/>
                    <a:pt x="1945" y="0"/>
                    <a:pt x="1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4"/>
            <p:cNvSpPr/>
            <p:nvPr/>
          </p:nvSpPr>
          <p:spPr>
            <a:xfrm>
              <a:off x="5585388" y="1237150"/>
              <a:ext cx="37600" cy="29500"/>
            </a:xfrm>
            <a:custGeom>
              <a:avLst/>
              <a:gdLst/>
              <a:ahLst/>
              <a:cxnLst/>
              <a:rect l="l" t="t" r="r" b="b"/>
              <a:pathLst>
                <a:path w="1504" h="1180" extrusionOk="0">
                  <a:moveTo>
                    <a:pt x="1292" y="0"/>
                  </a:moveTo>
                  <a:cubicBezTo>
                    <a:pt x="1276" y="0"/>
                    <a:pt x="1260" y="2"/>
                    <a:pt x="1244" y="6"/>
                  </a:cubicBezTo>
                  <a:cubicBezTo>
                    <a:pt x="998" y="47"/>
                    <a:pt x="766" y="156"/>
                    <a:pt x="561" y="320"/>
                  </a:cubicBezTo>
                  <a:cubicBezTo>
                    <a:pt x="356" y="470"/>
                    <a:pt x="192" y="662"/>
                    <a:pt x="83" y="880"/>
                  </a:cubicBezTo>
                  <a:cubicBezTo>
                    <a:pt x="1" y="1045"/>
                    <a:pt x="134" y="1179"/>
                    <a:pt x="267" y="1179"/>
                  </a:cubicBezTo>
                  <a:cubicBezTo>
                    <a:pt x="333" y="1179"/>
                    <a:pt x="398" y="1147"/>
                    <a:pt x="438" y="1071"/>
                  </a:cubicBezTo>
                  <a:cubicBezTo>
                    <a:pt x="616" y="730"/>
                    <a:pt x="943" y="470"/>
                    <a:pt x="1326" y="388"/>
                  </a:cubicBezTo>
                  <a:cubicBezTo>
                    <a:pt x="1435" y="375"/>
                    <a:pt x="1503" y="266"/>
                    <a:pt x="1476" y="156"/>
                  </a:cubicBezTo>
                  <a:lnTo>
                    <a:pt x="1489" y="156"/>
                  </a:lnTo>
                  <a:cubicBezTo>
                    <a:pt x="1466" y="63"/>
                    <a:pt x="1384" y="0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74"/>
          <p:cNvGrpSpPr/>
          <p:nvPr/>
        </p:nvGrpSpPr>
        <p:grpSpPr>
          <a:xfrm>
            <a:off x="6285688" y="1215750"/>
            <a:ext cx="346150" cy="341725"/>
            <a:chOff x="6285688" y="1215750"/>
            <a:chExt cx="346150" cy="341725"/>
          </a:xfrm>
        </p:grpSpPr>
        <p:sp>
          <p:nvSpPr>
            <p:cNvPr id="1058" name="Google Shape;1058;p74"/>
            <p:cNvSpPr/>
            <p:nvPr/>
          </p:nvSpPr>
          <p:spPr>
            <a:xfrm>
              <a:off x="6451688" y="1376475"/>
              <a:ext cx="75500" cy="41325"/>
            </a:xfrm>
            <a:custGeom>
              <a:avLst/>
              <a:gdLst/>
              <a:ahLst/>
              <a:cxnLst/>
              <a:rect l="l" t="t" r="r" b="b"/>
              <a:pathLst>
                <a:path w="3020" h="1653" extrusionOk="0">
                  <a:moveTo>
                    <a:pt x="290" y="1"/>
                  </a:moveTo>
                  <a:cubicBezTo>
                    <a:pt x="50" y="1"/>
                    <a:pt x="0" y="361"/>
                    <a:pt x="247" y="400"/>
                  </a:cubicBezTo>
                  <a:lnTo>
                    <a:pt x="807" y="495"/>
                  </a:lnTo>
                  <a:lnTo>
                    <a:pt x="2623" y="1615"/>
                  </a:lnTo>
                  <a:cubicBezTo>
                    <a:pt x="2663" y="1641"/>
                    <a:pt x="2703" y="1652"/>
                    <a:pt x="2739" y="1652"/>
                  </a:cubicBezTo>
                  <a:cubicBezTo>
                    <a:pt x="2913" y="1652"/>
                    <a:pt x="3019" y="1398"/>
                    <a:pt x="2828" y="1273"/>
                  </a:cubicBezTo>
                  <a:lnTo>
                    <a:pt x="984" y="140"/>
                  </a:lnTo>
                  <a:cubicBezTo>
                    <a:pt x="957" y="127"/>
                    <a:pt x="930" y="113"/>
                    <a:pt x="902" y="113"/>
                  </a:cubicBezTo>
                  <a:lnTo>
                    <a:pt x="329" y="4"/>
                  </a:lnTo>
                  <a:cubicBezTo>
                    <a:pt x="316" y="2"/>
                    <a:pt x="303" y="1"/>
                    <a:pt x="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4"/>
            <p:cNvSpPr/>
            <p:nvPr/>
          </p:nvSpPr>
          <p:spPr>
            <a:xfrm>
              <a:off x="6285688" y="1215750"/>
              <a:ext cx="346150" cy="341725"/>
            </a:xfrm>
            <a:custGeom>
              <a:avLst/>
              <a:gdLst/>
              <a:ahLst/>
              <a:cxnLst/>
              <a:rect l="l" t="t" r="r" b="b"/>
              <a:pathLst>
                <a:path w="13846" h="13669" extrusionOk="0">
                  <a:moveTo>
                    <a:pt x="4607" y="8556"/>
                  </a:moveTo>
                  <a:cubicBezTo>
                    <a:pt x="4681" y="8556"/>
                    <a:pt x="4756" y="8576"/>
                    <a:pt x="4825" y="8617"/>
                  </a:cubicBezTo>
                  <a:cubicBezTo>
                    <a:pt x="5044" y="8740"/>
                    <a:pt x="5112" y="9027"/>
                    <a:pt x="4976" y="9232"/>
                  </a:cubicBezTo>
                  <a:lnTo>
                    <a:pt x="3856" y="11047"/>
                  </a:lnTo>
                  <a:cubicBezTo>
                    <a:pt x="3764" y="11202"/>
                    <a:pt x="3630" y="11266"/>
                    <a:pt x="3495" y="11266"/>
                  </a:cubicBezTo>
                  <a:cubicBezTo>
                    <a:pt x="3190" y="11266"/>
                    <a:pt x="2887" y="10934"/>
                    <a:pt x="3105" y="10583"/>
                  </a:cubicBezTo>
                  <a:lnTo>
                    <a:pt x="4238" y="8767"/>
                  </a:lnTo>
                  <a:cubicBezTo>
                    <a:pt x="4320" y="8632"/>
                    <a:pt x="4461" y="8556"/>
                    <a:pt x="4607" y="8556"/>
                  </a:cubicBezTo>
                  <a:close/>
                  <a:moveTo>
                    <a:pt x="5474" y="9593"/>
                  </a:moveTo>
                  <a:cubicBezTo>
                    <a:pt x="5551" y="9593"/>
                    <a:pt x="5629" y="9613"/>
                    <a:pt x="5699" y="9655"/>
                  </a:cubicBezTo>
                  <a:cubicBezTo>
                    <a:pt x="5904" y="9791"/>
                    <a:pt x="5972" y="10064"/>
                    <a:pt x="5849" y="10269"/>
                  </a:cubicBezTo>
                  <a:lnTo>
                    <a:pt x="4948" y="11717"/>
                  </a:lnTo>
                  <a:cubicBezTo>
                    <a:pt x="4869" y="11849"/>
                    <a:pt x="4727" y="11924"/>
                    <a:pt x="4581" y="11924"/>
                  </a:cubicBezTo>
                  <a:cubicBezTo>
                    <a:pt x="4501" y="11924"/>
                    <a:pt x="4420" y="11901"/>
                    <a:pt x="4348" y="11853"/>
                  </a:cubicBezTo>
                  <a:cubicBezTo>
                    <a:pt x="4143" y="11730"/>
                    <a:pt x="4075" y="11457"/>
                    <a:pt x="4197" y="11252"/>
                  </a:cubicBezTo>
                  <a:lnTo>
                    <a:pt x="5099" y="9791"/>
                  </a:lnTo>
                  <a:cubicBezTo>
                    <a:pt x="5179" y="9666"/>
                    <a:pt x="5325" y="9593"/>
                    <a:pt x="5474" y="9593"/>
                  </a:cubicBezTo>
                  <a:close/>
                  <a:moveTo>
                    <a:pt x="6341" y="10631"/>
                  </a:moveTo>
                  <a:cubicBezTo>
                    <a:pt x="6415" y="10631"/>
                    <a:pt x="6490" y="10651"/>
                    <a:pt x="6559" y="10693"/>
                  </a:cubicBezTo>
                  <a:cubicBezTo>
                    <a:pt x="6778" y="10829"/>
                    <a:pt x="6833" y="11102"/>
                    <a:pt x="6710" y="11321"/>
                  </a:cubicBezTo>
                  <a:lnTo>
                    <a:pt x="6041" y="12399"/>
                  </a:lnTo>
                  <a:cubicBezTo>
                    <a:pt x="5949" y="12553"/>
                    <a:pt x="5815" y="12617"/>
                    <a:pt x="5682" y="12617"/>
                  </a:cubicBezTo>
                  <a:cubicBezTo>
                    <a:pt x="5380" y="12617"/>
                    <a:pt x="5081" y="12286"/>
                    <a:pt x="5290" y="11935"/>
                  </a:cubicBezTo>
                  <a:lnTo>
                    <a:pt x="5972" y="10843"/>
                  </a:lnTo>
                  <a:cubicBezTo>
                    <a:pt x="6054" y="10707"/>
                    <a:pt x="6195" y="10631"/>
                    <a:pt x="6341" y="10631"/>
                  </a:cubicBezTo>
                  <a:close/>
                  <a:moveTo>
                    <a:pt x="9072" y="5586"/>
                  </a:moveTo>
                  <a:lnTo>
                    <a:pt x="11761" y="8235"/>
                  </a:lnTo>
                  <a:lnTo>
                    <a:pt x="11229" y="8795"/>
                  </a:lnTo>
                  <a:lnTo>
                    <a:pt x="10232" y="8180"/>
                  </a:lnTo>
                  <a:cubicBezTo>
                    <a:pt x="10195" y="8158"/>
                    <a:pt x="10158" y="8149"/>
                    <a:pt x="10124" y="8149"/>
                  </a:cubicBezTo>
                  <a:cubicBezTo>
                    <a:pt x="9945" y="8149"/>
                    <a:pt x="9831" y="8407"/>
                    <a:pt x="10014" y="8522"/>
                  </a:cubicBezTo>
                  <a:lnTo>
                    <a:pt x="11502" y="9436"/>
                  </a:lnTo>
                  <a:cubicBezTo>
                    <a:pt x="11914" y="9688"/>
                    <a:pt x="11664" y="10257"/>
                    <a:pt x="11274" y="10257"/>
                  </a:cubicBezTo>
                  <a:cubicBezTo>
                    <a:pt x="11199" y="10257"/>
                    <a:pt x="11119" y="10236"/>
                    <a:pt x="11038" y="10187"/>
                  </a:cubicBezTo>
                  <a:lnTo>
                    <a:pt x="9454" y="9204"/>
                  </a:lnTo>
                  <a:cubicBezTo>
                    <a:pt x="9416" y="9182"/>
                    <a:pt x="9380" y="9173"/>
                    <a:pt x="9345" y="9173"/>
                  </a:cubicBezTo>
                  <a:cubicBezTo>
                    <a:pt x="9167" y="9173"/>
                    <a:pt x="9055" y="9431"/>
                    <a:pt x="9249" y="9546"/>
                  </a:cubicBezTo>
                  <a:lnTo>
                    <a:pt x="10464" y="10297"/>
                  </a:lnTo>
                  <a:cubicBezTo>
                    <a:pt x="10888" y="10548"/>
                    <a:pt x="10630" y="11117"/>
                    <a:pt x="10238" y="11117"/>
                  </a:cubicBezTo>
                  <a:cubicBezTo>
                    <a:pt x="10162" y="11117"/>
                    <a:pt x="10082" y="11096"/>
                    <a:pt x="10000" y="11047"/>
                  </a:cubicBezTo>
                  <a:lnTo>
                    <a:pt x="8894" y="10365"/>
                  </a:lnTo>
                  <a:cubicBezTo>
                    <a:pt x="8861" y="10346"/>
                    <a:pt x="8825" y="10337"/>
                    <a:pt x="8790" y="10337"/>
                  </a:cubicBezTo>
                  <a:cubicBezTo>
                    <a:pt x="8722" y="10337"/>
                    <a:pt x="8657" y="10370"/>
                    <a:pt x="8621" y="10433"/>
                  </a:cubicBezTo>
                  <a:cubicBezTo>
                    <a:pt x="8566" y="10529"/>
                    <a:pt x="8594" y="10652"/>
                    <a:pt x="8689" y="10706"/>
                  </a:cubicBezTo>
                  <a:lnTo>
                    <a:pt x="9427" y="11170"/>
                  </a:lnTo>
                  <a:cubicBezTo>
                    <a:pt x="9857" y="11419"/>
                    <a:pt x="9602" y="11988"/>
                    <a:pt x="9214" y="11988"/>
                  </a:cubicBezTo>
                  <a:cubicBezTo>
                    <a:pt x="9134" y="11988"/>
                    <a:pt x="9049" y="11964"/>
                    <a:pt x="8962" y="11908"/>
                  </a:cubicBezTo>
                  <a:lnTo>
                    <a:pt x="8307" y="11512"/>
                  </a:lnTo>
                  <a:cubicBezTo>
                    <a:pt x="8277" y="11499"/>
                    <a:pt x="8247" y="11493"/>
                    <a:pt x="8216" y="11493"/>
                  </a:cubicBezTo>
                  <a:cubicBezTo>
                    <a:pt x="8149" y="11493"/>
                    <a:pt x="8085" y="11523"/>
                    <a:pt x="8048" y="11580"/>
                  </a:cubicBezTo>
                  <a:cubicBezTo>
                    <a:pt x="7993" y="11676"/>
                    <a:pt x="8020" y="11798"/>
                    <a:pt x="8116" y="11867"/>
                  </a:cubicBezTo>
                  <a:lnTo>
                    <a:pt x="8389" y="12031"/>
                  </a:lnTo>
                  <a:cubicBezTo>
                    <a:pt x="8813" y="12282"/>
                    <a:pt x="8555" y="12851"/>
                    <a:pt x="8170" y="12851"/>
                  </a:cubicBezTo>
                  <a:cubicBezTo>
                    <a:pt x="8096" y="12851"/>
                    <a:pt x="8018" y="12830"/>
                    <a:pt x="7938" y="12781"/>
                  </a:cubicBezTo>
                  <a:lnTo>
                    <a:pt x="7829" y="12713"/>
                  </a:lnTo>
                  <a:lnTo>
                    <a:pt x="7911" y="12563"/>
                  </a:lnTo>
                  <a:cubicBezTo>
                    <a:pt x="8034" y="12358"/>
                    <a:pt x="8075" y="12126"/>
                    <a:pt x="8020" y="11908"/>
                  </a:cubicBezTo>
                  <a:cubicBezTo>
                    <a:pt x="7929" y="11530"/>
                    <a:pt x="7590" y="11264"/>
                    <a:pt x="7215" y="11264"/>
                  </a:cubicBezTo>
                  <a:cubicBezTo>
                    <a:pt x="7197" y="11264"/>
                    <a:pt x="7178" y="11265"/>
                    <a:pt x="7160" y="11266"/>
                  </a:cubicBezTo>
                  <a:cubicBezTo>
                    <a:pt x="7187" y="11143"/>
                    <a:pt x="7187" y="10993"/>
                    <a:pt x="7160" y="10870"/>
                  </a:cubicBezTo>
                  <a:cubicBezTo>
                    <a:pt x="7106" y="10652"/>
                    <a:pt x="6955" y="10460"/>
                    <a:pt x="6778" y="10351"/>
                  </a:cubicBezTo>
                  <a:cubicBezTo>
                    <a:pt x="6643" y="10278"/>
                    <a:pt x="6498" y="10226"/>
                    <a:pt x="6351" y="10226"/>
                  </a:cubicBezTo>
                  <a:cubicBezTo>
                    <a:pt x="6334" y="10226"/>
                    <a:pt x="6317" y="10227"/>
                    <a:pt x="6300" y="10228"/>
                  </a:cubicBezTo>
                  <a:cubicBezTo>
                    <a:pt x="6382" y="9873"/>
                    <a:pt x="6218" y="9505"/>
                    <a:pt x="5904" y="9314"/>
                  </a:cubicBezTo>
                  <a:cubicBezTo>
                    <a:pt x="5785" y="9230"/>
                    <a:pt x="5634" y="9188"/>
                    <a:pt x="5488" y="9188"/>
                  </a:cubicBezTo>
                  <a:cubicBezTo>
                    <a:pt x="5467" y="9188"/>
                    <a:pt x="5447" y="9189"/>
                    <a:pt x="5426" y="9191"/>
                  </a:cubicBezTo>
                  <a:cubicBezTo>
                    <a:pt x="5604" y="8568"/>
                    <a:pt x="5105" y="8120"/>
                    <a:pt x="4603" y="8120"/>
                  </a:cubicBezTo>
                  <a:cubicBezTo>
                    <a:pt x="4334" y="8120"/>
                    <a:pt x="4064" y="8249"/>
                    <a:pt x="3897" y="8549"/>
                  </a:cubicBezTo>
                  <a:lnTo>
                    <a:pt x="3064" y="9887"/>
                  </a:lnTo>
                  <a:lnTo>
                    <a:pt x="2231" y="9423"/>
                  </a:lnTo>
                  <a:lnTo>
                    <a:pt x="3474" y="6228"/>
                  </a:lnTo>
                  <a:lnTo>
                    <a:pt x="4156" y="6351"/>
                  </a:lnTo>
                  <a:cubicBezTo>
                    <a:pt x="3720" y="6897"/>
                    <a:pt x="4102" y="7716"/>
                    <a:pt x="4812" y="7716"/>
                  </a:cubicBezTo>
                  <a:cubicBezTo>
                    <a:pt x="4935" y="7716"/>
                    <a:pt x="5044" y="7689"/>
                    <a:pt x="5153" y="7634"/>
                  </a:cubicBezTo>
                  <a:lnTo>
                    <a:pt x="6327" y="7102"/>
                  </a:lnTo>
                  <a:cubicBezTo>
                    <a:pt x="6542" y="7006"/>
                    <a:pt x="6434" y="6713"/>
                    <a:pt x="6239" y="6713"/>
                  </a:cubicBezTo>
                  <a:cubicBezTo>
                    <a:pt x="6211" y="6713"/>
                    <a:pt x="6181" y="6719"/>
                    <a:pt x="6150" y="6733"/>
                  </a:cubicBezTo>
                  <a:lnTo>
                    <a:pt x="4976" y="7279"/>
                  </a:lnTo>
                  <a:cubicBezTo>
                    <a:pt x="4909" y="7308"/>
                    <a:pt x="4845" y="7321"/>
                    <a:pt x="4785" y="7321"/>
                  </a:cubicBezTo>
                  <a:cubicBezTo>
                    <a:pt x="4368" y="7321"/>
                    <a:pt x="4155" y="6689"/>
                    <a:pt x="4621" y="6474"/>
                  </a:cubicBezTo>
                  <a:lnTo>
                    <a:pt x="6491" y="5613"/>
                  </a:lnTo>
                  <a:lnTo>
                    <a:pt x="8730" y="5805"/>
                  </a:lnTo>
                  <a:lnTo>
                    <a:pt x="8744" y="5805"/>
                  </a:lnTo>
                  <a:cubicBezTo>
                    <a:pt x="8799" y="5805"/>
                    <a:pt x="8840" y="5791"/>
                    <a:pt x="8881" y="5764"/>
                  </a:cubicBezTo>
                  <a:lnTo>
                    <a:pt x="9072" y="5586"/>
                  </a:lnTo>
                  <a:close/>
                  <a:moveTo>
                    <a:pt x="7214" y="11669"/>
                  </a:moveTo>
                  <a:cubicBezTo>
                    <a:pt x="7289" y="11669"/>
                    <a:pt x="7364" y="11689"/>
                    <a:pt x="7433" y="11730"/>
                  </a:cubicBezTo>
                  <a:cubicBezTo>
                    <a:pt x="7652" y="11867"/>
                    <a:pt x="7706" y="12140"/>
                    <a:pt x="7583" y="12358"/>
                  </a:cubicBezTo>
                  <a:lnTo>
                    <a:pt x="7147" y="13068"/>
                  </a:lnTo>
                  <a:cubicBezTo>
                    <a:pt x="7051" y="13222"/>
                    <a:pt x="6914" y="13286"/>
                    <a:pt x="6780" y="13286"/>
                  </a:cubicBezTo>
                  <a:cubicBezTo>
                    <a:pt x="6473" y="13286"/>
                    <a:pt x="6177" y="12955"/>
                    <a:pt x="6396" y="12604"/>
                  </a:cubicBezTo>
                  <a:lnTo>
                    <a:pt x="6833" y="11880"/>
                  </a:lnTo>
                  <a:cubicBezTo>
                    <a:pt x="6923" y="11745"/>
                    <a:pt x="7067" y="11669"/>
                    <a:pt x="7214" y="11669"/>
                  </a:cubicBezTo>
                  <a:close/>
                  <a:moveTo>
                    <a:pt x="13554" y="1"/>
                  </a:moveTo>
                  <a:cubicBezTo>
                    <a:pt x="13507" y="1"/>
                    <a:pt x="13459" y="17"/>
                    <a:pt x="13413" y="57"/>
                  </a:cubicBezTo>
                  <a:lnTo>
                    <a:pt x="8471" y="4699"/>
                  </a:lnTo>
                  <a:cubicBezTo>
                    <a:pt x="8389" y="4781"/>
                    <a:pt x="8389" y="4917"/>
                    <a:pt x="8471" y="4985"/>
                  </a:cubicBezTo>
                  <a:lnTo>
                    <a:pt x="8799" y="5313"/>
                  </a:lnTo>
                  <a:lnTo>
                    <a:pt x="8689" y="5409"/>
                  </a:lnTo>
                  <a:lnTo>
                    <a:pt x="6491" y="5218"/>
                  </a:lnTo>
                  <a:cubicBezTo>
                    <a:pt x="6464" y="5218"/>
                    <a:pt x="6423" y="5218"/>
                    <a:pt x="6396" y="5231"/>
                  </a:cubicBezTo>
                  <a:lnTo>
                    <a:pt x="4648" y="6023"/>
                  </a:lnTo>
                  <a:lnTo>
                    <a:pt x="4634" y="6023"/>
                  </a:lnTo>
                  <a:lnTo>
                    <a:pt x="3638" y="5859"/>
                  </a:lnTo>
                  <a:lnTo>
                    <a:pt x="3720" y="5654"/>
                  </a:lnTo>
                  <a:cubicBezTo>
                    <a:pt x="3761" y="5545"/>
                    <a:pt x="3706" y="5436"/>
                    <a:pt x="3610" y="5395"/>
                  </a:cubicBezTo>
                  <a:lnTo>
                    <a:pt x="402" y="4112"/>
                  </a:lnTo>
                  <a:cubicBezTo>
                    <a:pt x="374" y="4101"/>
                    <a:pt x="347" y="4096"/>
                    <a:pt x="323" y="4096"/>
                  </a:cubicBezTo>
                  <a:cubicBezTo>
                    <a:pt x="127" y="4096"/>
                    <a:pt x="34" y="4396"/>
                    <a:pt x="252" y="4480"/>
                  </a:cubicBezTo>
                  <a:lnTo>
                    <a:pt x="3269" y="5695"/>
                  </a:lnTo>
                  <a:lnTo>
                    <a:pt x="1480" y="10228"/>
                  </a:lnTo>
                  <a:lnTo>
                    <a:pt x="375" y="9846"/>
                  </a:lnTo>
                  <a:cubicBezTo>
                    <a:pt x="342" y="9831"/>
                    <a:pt x="311" y="9824"/>
                    <a:pt x="283" y="9824"/>
                  </a:cubicBezTo>
                  <a:cubicBezTo>
                    <a:pt x="84" y="9824"/>
                    <a:pt x="1" y="10155"/>
                    <a:pt x="252" y="10215"/>
                  </a:cubicBezTo>
                  <a:lnTo>
                    <a:pt x="1535" y="10679"/>
                  </a:lnTo>
                  <a:cubicBezTo>
                    <a:pt x="1552" y="10684"/>
                    <a:pt x="1569" y="10686"/>
                    <a:pt x="1586" y="10686"/>
                  </a:cubicBezTo>
                  <a:cubicBezTo>
                    <a:pt x="1667" y="10686"/>
                    <a:pt x="1747" y="10635"/>
                    <a:pt x="1781" y="10556"/>
                  </a:cubicBezTo>
                  <a:lnTo>
                    <a:pt x="2081" y="9791"/>
                  </a:lnTo>
                  <a:lnTo>
                    <a:pt x="2859" y="10228"/>
                  </a:lnTo>
                  <a:lnTo>
                    <a:pt x="2764" y="10378"/>
                  </a:lnTo>
                  <a:cubicBezTo>
                    <a:pt x="2417" y="10952"/>
                    <a:pt x="2866" y="11652"/>
                    <a:pt x="3478" y="11652"/>
                  </a:cubicBezTo>
                  <a:cubicBezTo>
                    <a:pt x="3565" y="11652"/>
                    <a:pt x="3655" y="11638"/>
                    <a:pt x="3747" y="11607"/>
                  </a:cubicBezTo>
                  <a:cubicBezTo>
                    <a:pt x="3815" y="12038"/>
                    <a:pt x="4184" y="12328"/>
                    <a:pt x="4589" y="12328"/>
                  </a:cubicBezTo>
                  <a:cubicBezTo>
                    <a:pt x="4671" y="12328"/>
                    <a:pt x="4756" y="12315"/>
                    <a:pt x="4839" y="12290"/>
                  </a:cubicBezTo>
                  <a:cubicBezTo>
                    <a:pt x="4907" y="12706"/>
                    <a:pt x="5270" y="13002"/>
                    <a:pt x="5671" y="13002"/>
                  </a:cubicBezTo>
                  <a:cubicBezTo>
                    <a:pt x="5757" y="13002"/>
                    <a:pt x="5845" y="12988"/>
                    <a:pt x="5931" y="12959"/>
                  </a:cubicBezTo>
                  <a:cubicBezTo>
                    <a:pt x="5996" y="13396"/>
                    <a:pt x="6372" y="13668"/>
                    <a:pt x="6764" y="13668"/>
                  </a:cubicBezTo>
                  <a:cubicBezTo>
                    <a:pt x="6948" y="13668"/>
                    <a:pt x="7136" y="13608"/>
                    <a:pt x="7297" y="13478"/>
                  </a:cubicBezTo>
                  <a:cubicBezTo>
                    <a:pt x="7365" y="13410"/>
                    <a:pt x="7420" y="13341"/>
                    <a:pt x="7461" y="13273"/>
                  </a:cubicBezTo>
                  <a:lnTo>
                    <a:pt x="7597" y="13041"/>
                  </a:lnTo>
                  <a:lnTo>
                    <a:pt x="7720" y="13109"/>
                  </a:lnTo>
                  <a:cubicBezTo>
                    <a:pt x="7853" y="13195"/>
                    <a:pt x="8005" y="13236"/>
                    <a:pt x="8156" y="13236"/>
                  </a:cubicBezTo>
                  <a:cubicBezTo>
                    <a:pt x="8437" y="13236"/>
                    <a:pt x="8716" y="13094"/>
                    <a:pt x="8867" y="12836"/>
                  </a:cubicBezTo>
                  <a:cubicBezTo>
                    <a:pt x="8962" y="12686"/>
                    <a:pt x="9003" y="12522"/>
                    <a:pt x="8990" y="12345"/>
                  </a:cubicBezTo>
                  <a:lnTo>
                    <a:pt x="8990" y="12345"/>
                  </a:lnTo>
                  <a:cubicBezTo>
                    <a:pt x="9058" y="12358"/>
                    <a:pt x="9126" y="12372"/>
                    <a:pt x="9195" y="12372"/>
                  </a:cubicBezTo>
                  <a:cubicBezTo>
                    <a:pt x="9481" y="12372"/>
                    <a:pt x="9754" y="12222"/>
                    <a:pt x="9905" y="11962"/>
                  </a:cubicBezTo>
                  <a:cubicBezTo>
                    <a:pt x="10000" y="11826"/>
                    <a:pt x="10041" y="11648"/>
                    <a:pt x="10027" y="11484"/>
                  </a:cubicBezTo>
                  <a:lnTo>
                    <a:pt x="10027" y="11484"/>
                  </a:lnTo>
                  <a:cubicBezTo>
                    <a:pt x="10096" y="11498"/>
                    <a:pt x="10150" y="11498"/>
                    <a:pt x="10219" y="11498"/>
                  </a:cubicBezTo>
                  <a:cubicBezTo>
                    <a:pt x="10519" y="11498"/>
                    <a:pt x="10792" y="11348"/>
                    <a:pt x="10942" y="11102"/>
                  </a:cubicBezTo>
                  <a:cubicBezTo>
                    <a:pt x="11038" y="10952"/>
                    <a:pt x="11079" y="10788"/>
                    <a:pt x="11065" y="10611"/>
                  </a:cubicBezTo>
                  <a:lnTo>
                    <a:pt x="11065" y="10611"/>
                  </a:lnTo>
                  <a:cubicBezTo>
                    <a:pt x="11120" y="10624"/>
                    <a:pt x="11188" y="10638"/>
                    <a:pt x="11256" y="10638"/>
                  </a:cubicBezTo>
                  <a:cubicBezTo>
                    <a:pt x="12103" y="10638"/>
                    <a:pt x="12417" y="9518"/>
                    <a:pt x="11693" y="9081"/>
                  </a:cubicBezTo>
                  <a:lnTo>
                    <a:pt x="11557" y="8986"/>
                  </a:lnTo>
                  <a:lnTo>
                    <a:pt x="12021" y="8508"/>
                  </a:lnTo>
                  <a:lnTo>
                    <a:pt x="12458" y="8931"/>
                  </a:lnTo>
                  <a:cubicBezTo>
                    <a:pt x="12492" y="8972"/>
                    <a:pt x="12540" y="8993"/>
                    <a:pt x="12589" y="8993"/>
                  </a:cubicBezTo>
                  <a:cubicBezTo>
                    <a:pt x="12639" y="8993"/>
                    <a:pt x="12690" y="8972"/>
                    <a:pt x="12731" y="8931"/>
                  </a:cubicBezTo>
                  <a:lnTo>
                    <a:pt x="13686" y="8044"/>
                  </a:lnTo>
                  <a:cubicBezTo>
                    <a:pt x="13768" y="7976"/>
                    <a:pt x="13768" y="7839"/>
                    <a:pt x="13687" y="7757"/>
                  </a:cubicBezTo>
                  <a:lnTo>
                    <a:pt x="13687" y="7757"/>
                  </a:lnTo>
                  <a:lnTo>
                    <a:pt x="13700" y="7771"/>
                  </a:lnTo>
                  <a:cubicBezTo>
                    <a:pt x="13664" y="7728"/>
                    <a:pt x="13610" y="7707"/>
                    <a:pt x="13555" y="7707"/>
                  </a:cubicBezTo>
                  <a:cubicBezTo>
                    <a:pt x="13504" y="7707"/>
                    <a:pt x="13453" y="7724"/>
                    <a:pt x="13413" y="7757"/>
                  </a:cubicBezTo>
                  <a:lnTo>
                    <a:pt x="12608" y="8522"/>
                  </a:lnTo>
                  <a:lnTo>
                    <a:pt x="8894" y="4849"/>
                  </a:lnTo>
                  <a:lnTo>
                    <a:pt x="13686" y="343"/>
                  </a:lnTo>
                  <a:cubicBezTo>
                    <a:pt x="13846" y="205"/>
                    <a:pt x="13716" y="1"/>
                    <a:pt x="13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74"/>
          <p:cNvGrpSpPr/>
          <p:nvPr/>
        </p:nvGrpSpPr>
        <p:grpSpPr>
          <a:xfrm>
            <a:off x="7060988" y="1215800"/>
            <a:ext cx="283325" cy="341675"/>
            <a:chOff x="7060988" y="1215800"/>
            <a:chExt cx="283325" cy="341675"/>
          </a:xfrm>
        </p:grpSpPr>
        <p:sp>
          <p:nvSpPr>
            <p:cNvPr id="1061" name="Google Shape;1061;p74"/>
            <p:cNvSpPr/>
            <p:nvPr/>
          </p:nvSpPr>
          <p:spPr>
            <a:xfrm>
              <a:off x="7147013" y="1515475"/>
              <a:ext cx="31425" cy="25975"/>
            </a:xfrm>
            <a:custGeom>
              <a:avLst/>
              <a:gdLst/>
              <a:ahLst/>
              <a:cxnLst/>
              <a:rect l="l" t="t" r="r" b="b"/>
              <a:pathLst>
                <a:path w="1257" h="1039" extrusionOk="0">
                  <a:moveTo>
                    <a:pt x="860" y="397"/>
                  </a:moveTo>
                  <a:lnTo>
                    <a:pt x="860" y="642"/>
                  </a:lnTo>
                  <a:lnTo>
                    <a:pt x="396" y="642"/>
                  </a:lnTo>
                  <a:lnTo>
                    <a:pt x="396" y="397"/>
                  </a:lnTo>
                  <a:close/>
                  <a:moveTo>
                    <a:pt x="205" y="1"/>
                  </a:moveTo>
                  <a:cubicBezTo>
                    <a:pt x="82" y="1"/>
                    <a:pt x="0" y="82"/>
                    <a:pt x="0" y="192"/>
                  </a:cubicBezTo>
                  <a:lnTo>
                    <a:pt x="0" y="833"/>
                  </a:lnTo>
                  <a:cubicBezTo>
                    <a:pt x="0" y="956"/>
                    <a:pt x="82" y="1038"/>
                    <a:pt x="205" y="1038"/>
                  </a:cubicBezTo>
                  <a:lnTo>
                    <a:pt x="1051" y="1038"/>
                  </a:lnTo>
                  <a:cubicBezTo>
                    <a:pt x="1161" y="1038"/>
                    <a:pt x="1256" y="956"/>
                    <a:pt x="1256" y="833"/>
                  </a:cubicBezTo>
                  <a:lnTo>
                    <a:pt x="1256" y="192"/>
                  </a:lnTo>
                  <a:cubicBezTo>
                    <a:pt x="1256" y="82"/>
                    <a:pt x="1161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4"/>
            <p:cNvSpPr/>
            <p:nvPr/>
          </p:nvSpPr>
          <p:spPr>
            <a:xfrm>
              <a:off x="7144838" y="1237250"/>
              <a:ext cx="35425" cy="10000"/>
            </a:xfrm>
            <a:custGeom>
              <a:avLst/>
              <a:gdLst/>
              <a:ahLst/>
              <a:cxnLst/>
              <a:rect l="l" t="t" r="r" b="b"/>
              <a:pathLst>
                <a:path w="1417" h="400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5" y="399"/>
                    <a:pt x="283" y="399"/>
                    <a:pt x="292" y="398"/>
                  </a:cubicBezTo>
                  <a:lnTo>
                    <a:pt x="1138" y="398"/>
                  </a:lnTo>
                  <a:cubicBezTo>
                    <a:pt x="1147" y="399"/>
                    <a:pt x="1155" y="399"/>
                    <a:pt x="1163" y="399"/>
                  </a:cubicBezTo>
                  <a:cubicBezTo>
                    <a:pt x="1417" y="399"/>
                    <a:pt x="1417" y="1"/>
                    <a:pt x="1163" y="1"/>
                  </a:cubicBezTo>
                  <a:cubicBezTo>
                    <a:pt x="1155" y="1"/>
                    <a:pt x="1147" y="1"/>
                    <a:pt x="1138" y="2"/>
                  </a:cubicBezTo>
                  <a:lnTo>
                    <a:pt x="292" y="2"/>
                  </a:lnTo>
                  <a:cubicBezTo>
                    <a:pt x="283" y="1"/>
                    <a:pt x="275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4"/>
            <p:cNvSpPr/>
            <p:nvPr/>
          </p:nvSpPr>
          <p:spPr>
            <a:xfrm>
              <a:off x="7118188" y="1322600"/>
              <a:ext cx="46050" cy="10325"/>
            </a:xfrm>
            <a:custGeom>
              <a:avLst/>
              <a:gdLst/>
              <a:ahLst/>
              <a:cxnLst/>
              <a:rect l="l" t="t" r="r" b="b"/>
              <a:pathLst>
                <a:path w="1842" h="413" extrusionOk="0">
                  <a:moveTo>
                    <a:pt x="255" y="0"/>
                  </a:moveTo>
                  <a:cubicBezTo>
                    <a:pt x="1" y="0"/>
                    <a:pt x="1" y="412"/>
                    <a:pt x="255" y="412"/>
                  </a:cubicBezTo>
                  <a:cubicBezTo>
                    <a:pt x="263" y="412"/>
                    <a:pt x="271" y="412"/>
                    <a:pt x="279" y="411"/>
                  </a:cubicBezTo>
                  <a:lnTo>
                    <a:pt x="1563" y="411"/>
                  </a:lnTo>
                  <a:cubicBezTo>
                    <a:pt x="1571" y="412"/>
                    <a:pt x="1579" y="412"/>
                    <a:pt x="1587" y="412"/>
                  </a:cubicBezTo>
                  <a:cubicBezTo>
                    <a:pt x="1842" y="412"/>
                    <a:pt x="1842" y="0"/>
                    <a:pt x="1587" y="0"/>
                  </a:cubicBezTo>
                  <a:cubicBezTo>
                    <a:pt x="1579" y="0"/>
                    <a:pt x="1571" y="1"/>
                    <a:pt x="1563" y="1"/>
                  </a:cubicBezTo>
                  <a:lnTo>
                    <a:pt x="279" y="1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4"/>
            <p:cNvSpPr/>
            <p:nvPr/>
          </p:nvSpPr>
          <p:spPr>
            <a:xfrm>
              <a:off x="7118088" y="1376175"/>
              <a:ext cx="50775" cy="10300"/>
            </a:xfrm>
            <a:custGeom>
              <a:avLst/>
              <a:gdLst/>
              <a:ahLst/>
              <a:cxnLst/>
              <a:rect l="l" t="t" r="r" b="b"/>
              <a:pathLst>
                <a:path w="2031" h="412" extrusionOk="0">
                  <a:moveTo>
                    <a:pt x="259" y="1"/>
                  </a:moveTo>
                  <a:cubicBezTo>
                    <a:pt x="1" y="1"/>
                    <a:pt x="5" y="412"/>
                    <a:pt x="271" y="412"/>
                  </a:cubicBezTo>
                  <a:cubicBezTo>
                    <a:pt x="275" y="412"/>
                    <a:pt x="279" y="412"/>
                    <a:pt x="283" y="412"/>
                  </a:cubicBezTo>
                  <a:lnTo>
                    <a:pt x="1785" y="412"/>
                  </a:lnTo>
                  <a:cubicBezTo>
                    <a:pt x="2031" y="384"/>
                    <a:pt x="2031" y="29"/>
                    <a:pt x="1785" y="2"/>
                  </a:cubicBezTo>
                  <a:lnTo>
                    <a:pt x="283" y="2"/>
                  </a:lnTo>
                  <a:cubicBezTo>
                    <a:pt x="275" y="1"/>
                    <a:pt x="2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4"/>
            <p:cNvSpPr/>
            <p:nvPr/>
          </p:nvSpPr>
          <p:spPr>
            <a:xfrm>
              <a:off x="7060988" y="1215800"/>
              <a:ext cx="283325" cy="341675"/>
            </a:xfrm>
            <a:custGeom>
              <a:avLst/>
              <a:gdLst/>
              <a:ahLst/>
              <a:cxnLst/>
              <a:rect l="l" t="t" r="r" b="b"/>
              <a:pathLst>
                <a:path w="11333" h="13667" extrusionOk="0">
                  <a:moveTo>
                    <a:pt x="7059" y="396"/>
                  </a:moveTo>
                  <a:cubicBezTo>
                    <a:pt x="7428" y="396"/>
                    <a:pt x="7715" y="696"/>
                    <a:pt x="7715" y="1051"/>
                  </a:cubicBezTo>
                  <a:lnTo>
                    <a:pt x="7715" y="1707"/>
                  </a:lnTo>
                  <a:lnTo>
                    <a:pt x="410" y="1720"/>
                  </a:lnTo>
                  <a:lnTo>
                    <a:pt x="410" y="1051"/>
                  </a:lnTo>
                  <a:cubicBezTo>
                    <a:pt x="410" y="696"/>
                    <a:pt x="710" y="396"/>
                    <a:pt x="1065" y="396"/>
                  </a:cubicBezTo>
                  <a:close/>
                  <a:moveTo>
                    <a:pt x="2909" y="7578"/>
                  </a:moveTo>
                  <a:lnTo>
                    <a:pt x="2909" y="8492"/>
                  </a:lnTo>
                  <a:lnTo>
                    <a:pt x="1980" y="7578"/>
                  </a:lnTo>
                  <a:close/>
                  <a:moveTo>
                    <a:pt x="6431" y="3181"/>
                  </a:moveTo>
                  <a:lnTo>
                    <a:pt x="6431" y="3959"/>
                  </a:lnTo>
                  <a:cubicBezTo>
                    <a:pt x="6226" y="4055"/>
                    <a:pt x="6035" y="4164"/>
                    <a:pt x="5844" y="4301"/>
                  </a:cubicBezTo>
                  <a:cubicBezTo>
                    <a:pt x="5830" y="4287"/>
                    <a:pt x="5803" y="4287"/>
                    <a:pt x="5776" y="4287"/>
                  </a:cubicBezTo>
                  <a:lnTo>
                    <a:pt x="4711" y="4287"/>
                  </a:lnTo>
                  <a:cubicBezTo>
                    <a:pt x="4702" y="4286"/>
                    <a:pt x="4693" y="4286"/>
                    <a:pt x="4685" y="4286"/>
                  </a:cubicBezTo>
                  <a:cubicBezTo>
                    <a:pt x="4419" y="4286"/>
                    <a:pt x="4419" y="4684"/>
                    <a:pt x="4685" y="4684"/>
                  </a:cubicBezTo>
                  <a:cubicBezTo>
                    <a:pt x="4693" y="4684"/>
                    <a:pt x="4702" y="4684"/>
                    <a:pt x="4711" y="4683"/>
                  </a:cubicBezTo>
                  <a:lnTo>
                    <a:pt x="5394" y="4683"/>
                  </a:lnTo>
                  <a:cubicBezTo>
                    <a:pt x="5189" y="4888"/>
                    <a:pt x="5025" y="5106"/>
                    <a:pt x="4888" y="5352"/>
                  </a:cubicBezTo>
                  <a:lnTo>
                    <a:pt x="2554" y="5352"/>
                  </a:lnTo>
                  <a:cubicBezTo>
                    <a:pt x="2545" y="5351"/>
                    <a:pt x="2537" y="5351"/>
                    <a:pt x="2529" y="5351"/>
                  </a:cubicBezTo>
                  <a:cubicBezTo>
                    <a:pt x="2275" y="5351"/>
                    <a:pt x="2275" y="5749"/>
                    <a:pt x="2529" y="5749"/>
                  </a:cubicBezTo>
                  <a:cubicBezTo>
                    <a:pt x="2537" y="5749"/>
                    <a:pt x="2545" y="5749"/>
                    <a:pt x="2554" y="5748"/>
                  </a:cubicBezTo>
                  <a:lnTo>
                    <a:pt x="4697" y="5748"/>
                  </a:lnTo>
                  <a:cubicBezTo>
                    <a:pt x="4301" y="6772"/>
                    <a:pt x="4492" y="7933"/>
                    <a:pt x="5202" y="8779"/>
                  </a:cubicBezTo>
                  <a:lnTo>
                    <a:pt x="3305" y="8779"/>
                  </a:lnTo>
                  <a:lnTo>
                    <a:pt x="3305" y="7373"/>
                  </a:lnTo>
                  <a:cubicBezTo>
                    <a:pt x="3305" y="7264"/>
                    <a:pt x="3209" y="7168"/>
                    <a:pt x="3100" y="7168"/>
                  </a:cubicBezTo>
                  <a:lnTo>
                    <a:pt x="1694" y="7168"/>
                  </a:lnTo>
                  <a:lnTo>
                    <a:pt x="1694" y="3181"/>
                  </a:lnTo>
                  <a:close/>
                  <a:moveTo>
                    <a:pt x="7906" y="4041"/>
                  </a:moveTo>
                  <a:cubicBezTo>
                    <a:pt x="9571" y="4041"/>
                    <a:pt x="10923" y="5297"/>
                    <a:pt x="10923" y="6840"/>
                  </a:cubicBezTo>
                  <a:cubicBezTo>
                    <a:pt x="10923" y="8383"/>
                    <a:pt x="9585" y="9626"/>
                    <a:pt x="7919" y="9626"/>
                  </a:cubicBezTo>
                  <a:lnTo>
                    <a:pt x="7906" y="9626"/>
                  </a:lnTo>
                  <a:cubicBezTo>
                    <a:pt x="7523" y="9626"/>
                    <a:pt x="7141" y="9557"/>
                    <a:pt x="6773" y="9421"/>
                  </a:cubicBezTo>
                  <a:cubicBezTo>
                    <a:pt x="6750" y="9415"/>
                    <a:pt x="6727" y="9412"/>
                    <a:pt x="6705" y="9412"/>
                  </a:cubicBezTo>
                  <a:cubicBezTo>
                    <a:pt x="6673" y="9412"/>
                    <a:pt x="6641" y="9418"/>
                    <a:pt x="6609" y="9434"/>
                  </a:cubicBezTo>
                  <a:lnTo>
                    <a:pt x="5489" y="10049"/>
                  </a:lnTo>
                  <a:lnTo>
                    <a:pt x="5858" y="9052"/>
                  </a:lnTo>
                  <a:cubicBezTo>
                    <a:pt x="5885" y="8970"/>
                    <a:pt x="5858" y="8888"/>
                    <a:pt x="5803" y="8834"/>
                  </a:cubicBezTo>
                  <a:cubicBezTo>
                    <a:pt x="5230" y="8328"/>
                    <a:pt x="4902" y="7605"/>
                    <a:pt x="4902" y="6840"/>
                  </a:cubicBezTo>
                  <a:cubicBezTo>
                    <a:pt x="4902" y="5297"/>
                    <a:pt x="6254" y="4041"/>
                    <a:pt x="7906" y="4041"/>
                  </a:cubicBezTo>
                  <a:close/>
                  <a:moveTo>
                    <a:pt x="7715" y="11742"/>
                  </a:moveTo>
                  <a:lnTo>
                    <a:pt x="7715" y="12616"/>
                  </a:lnTo>
                  <a:cubicBezTo>
                    <a:pt x="7715" y="12984"/>
                    <a:pt x="7428" y="13271"/>
                    <a:pt x="7059" y="13271"/>
                  </a:cubicBezTo>
                  <a:lnTo>
                    <a:pt x="1065" y="13271"/>
                  </a:lnTo>
                  <a:cubicBezTo>
                    <a:pt x="710" y="13271"/>
                    <a:pt x="410" y="12971"/>
                    <a:pt x="410" y="12616"/>
                  </a:cubicBezTo>
                  <a:lnTo>
                    <a:pt x="410" y="11742"/>
                  </a:lnTo>
                  <a:close/>
                  <a:moveTo>
                    <a:pt x="1065" y="0"/>
                  </a:moveTo>
                  <a:cubicBezTo>
                    <a:pt x="492" y="0"/>
                    <a:pt x="14" y="478"/>
                    <a:pt x="14" y="1051"/>
                  </a:cubicBezTo>
                  <a:lnTo>
                    <a:pt x="14" y="9189"/>
                  </a:lnTo>
                  <a:cubicBezTo>
                    <a:pt x="1" y="9332"/>
                    <a:pt x="106" y="9404"/>
                    <a:pt x="212" y="9404"/>
                  </a:cubicBezTo>
                  <a:cubicBezTo>
                    <a:pt x="318" y="9404"/>
                    <a:pt x="424" y="9332"/>
                    <a:pt x="410" y="9189"/>
                  </a:cubicBezTo>
                  <a:lnTo>
                    <a:pt x="410" y="2116"/>
                  </a:lnTo>
                  <a:lnTo>
                    <a:pt x="7715" y="2116"/>
                  </a:lnTo>
                  <a:lnTo>
                    <a:pt x="7715" y="3645"/>
                  </a:lnTo>
                  <a:cubicBezTo>
                    <a:pt x="7414" y="3659"/>
                    <a:pt x="7114" y="3714"/>
                    <a:pt x="6827" y="3809"/>
                  </a:cubicBezTo>
                  <a:lnTo>
                    <a:pt x="6827" y="2976"/>
                  </a:lnTo>
                  <a:cubicBezTo>
                    <a:pt x="6841" y="2867"/>
                    <a:pt x="6745" y="2785"/>
                    <a:pt x="6636" y="2785"/>
                  </a:cubicBezTo>
                  <a:lnTo>
                    <a:pt x="1502" y="2785"/>
                  </a:lnTo>
                  <a:cubicBezTo>
                    <a:pt x="1393" y="2785"/>
                    <a:pt x="1298" y="2867"/>
                    <a:pt x="1298" y="2976"/>
                  </a:cubicBezTo>
                  <a:lnTo>
                    <a:pt x="1298" y="7373"/>
                  </a:lnTo>
                  <a:cubicBezTo>
                    <a:pt x="1298" y="7427"/>
                    <a:pt x="1325" y="7468"/>
                    <a:pt x="1352" y="7509"/>
                  </a:cubicBezTo>
                  <a:lnTo>
                    <a:pt x="2963" y="9120"/>
                  </a:lnTo>
                  <a:cubicBezTo>
                    <a:pt x="3004" y="9148"/>
                    <a:pt x="3045" y="9175"/>
                    <a:pt x="3100" y="9175"/>
                  </a:cubicBezTo>
                  <a:lnTo>
                    <a:pt x="5394" y="9175"/>
                  </a:lnTo>
                  <a:lnTo>
                    <a:pt x="4943" y="10404"/>
                  </a:lnTo>
                  <a:cubicBezTo>
                    <a:pt x="4899" y="10547"/>
                    <a:pt x="5006" y="10673"/>
                    <a:pt x="5135" y="10673"/>
                  </a:cubicBezTo>
                  <a:cubicBezTo>
                    <a:pt x="5166" y="10673"/>
                    <a:pt x="5198" y="10665"/>
                    <a:pt x="5230" y="10650"/>
                  </a:cubicBezTo>
                  <a:lnTo>
                    <a:pt x="6732" y="9830"/>
                  </a:lnTo>
                  <a:cubicBezTo>
                    <a:pt x="7046" y="9940"/>
                    <a:pt x="7373" y="10008"/>
                    <a:pt x="7715" y="10022"/>
                  </a:cubicBezTo>
                  <a:lnTo>
                    <a:pt x="7715" y="11346"/>
                  </a:lnTo>
                  <a:lnTo>
                    <a:pt x="410" y="11346"/>
                  </a:lnTo>
                  <a:lnTo>
                    <a:pt x="410" y="10144"/>
                  </a:lnTo>
                  <a:cubicBezTo>
                    <a:pt x="424" y="9994"/>
                    <a:pt x="318" y="9919"/>
                    <a:pt x="212" y="9919"/>
                  </a:cubicBezTo>
                  <a:cubicBezTo>
                    <a:pt x="106" y="9919"/>
                    <a:pt x="1" y="9994"/>
                    <a:pt x="14" y="10144"/>
                  </a:cubicBezTo>
                  <a:lnTo>
                    <a:pt x="14" y="12616"/>
                  </a:lnTo>
                  <a:cubicBezTo>
                    <a:pt x="14" y="13203"/>
                    <a:pt x="492" y="13667"/>
                    <a:pt x="1065" y="13667"/>
                  </a:cubicBezTo>
                  <a:lnTo>
                    <a:pt x="7059" y="13667"/>
                  </a:lnTo>
                  <a:cubicBezTo>
                    <a:pt x="7646" y="13667"/>
                    <a:pt x="8124" y="13203"/>
                    <a:pt x="8124" y="12616"/>
                  </a:cubicBezTo>
                  <a:lnTo>
                    <a:pt x="8124" y="10022"/>
                  </a:lnTo>
                  <a:cubicBezTo>
                    <a:pt x="9899" y="9926"/>
                    <a:pt x="11333" y="8533"/>
                    <a:pt x="11333" y="6840"/>
                  </a:cubicBezTo>
                  <a:cubicBezTo>
                    <a:pt x="11333" y="5134"/>
                    <a:pt x="9899" y="3741"/>
                    <a:pt x="8124" y="3645"/>
                  </a:cubicBezTo>
                  <a:lnTo>
                    <a:pt x="8124" y="1051"/>
                  </a:lnTo>
                  <a:cubicBezTo>
                    <a:pt x="8111" y="478"/>
                    <a:pt x="7646" y="0"/>
                    <a:pt x="7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4"/>
            <p:cNvSpPr/>
            <p:nvPr/>
          </p:nvSpPr>
          <p:spPr>
            <a:xfrm>
              <a:off x="7223688" y="1328600"/>
              <a:ext cx="62600" cy="116075"/>
            </a:xfrm>
            <a:custGeom>
              <a:avLst/>
              <a:gdLst/>
              <a:ahLst/>
              <a:cxnLst/>
              <a:rect l="l" t="t" r="r" b="b"/>
              <a:pathLst>
                <a:path w="2504" h="4643" extrusionOk="0">
                  <a:moveTo>
                    <a:pt x="1411" y="0"/>
                  </a:moveTo>
                  <a:cubicBezTo>
                    <a:pt x="1316" y="0"/>
                    <a:pt x="1220" y="62"/>
                    <a:pt x="1207" y="185"/>
                  </a:cubicBezTo>
                  <a:lnTo>
                    <a:pt x="1207" y="635"/>
                  </a:lnTo>
                  <a:cubicBezTo>
                    <a:pt x="1" y="730"/>
                    <a:pt x="72" y="2520"/>
                    <a:pt x="1275" y="2520"/>
                  </a:cubicBezTo>
                  <a:cubicBezTo>
                    <a:pt x="1284" y="2520"/>
                    <a:pt x="1293" y="2520"/>
                    <a:pt x="1302" y="2519"/>
                  </a:cubicBezTo>
                  <a:lnTo>
                    <a:pt x="1521" y="2519"/>
                  </a:lnTo>
                  <a:cubicBezTo>
                    <a:pt x="2244" y="2519"/>
                    <a:pt x="2244" y="3625"/>
                    <a:pt x="1521" y="3625"/>
                  </a:cubicBezTo>
                  <a:lnTo>
                    <a:pt x="1207" y="3625"/>
                  </a:lnTo>
                  <a:cubicBezTo>
                    <a:pt x="961" y="3625"/>
                    <a:pt x="756" y="3421"/>
                    <a:pt x="756" y="3175"/>
                  </a:cubicBezTo>
                  <a:cubicBezTo>
                    <a:pt x="770" y="3031"/>
                    <a:pt x="664" y="2960"/>
                    <a:pt x="558" y="2960"/>
                  </a:cubicBezTo>
                  <a:cubicBezTo>
                    <a:pt x="452" y="2960"/>
                    <a:pt x="346" y="3031"/>
                    <a:pt x="360" y="3175"/>
                  </a:cubicBezTo>
                  <a:cubicBezTo>
                    <a:pt x="360" y="3639"/>
                    <a:pt x="729" y="4021"/>
                    <a:pt x="1207" y="4021"/>
                  </a:cubicBezTo>
                  <a:lnTo>
                    <a:pt x="1220" y="4021"/>
                  </a:lnTo>
                  <a:lnTo>
                    <a:pt x="1220" y="4458"/>
                  </a:lnTo>
                  <a:cubicBezTo>
                    <a:pt x="1227" y="4581"/>
                    <a:pt x="1319" y="4643"/>
                    <a:pt x="1413" y="4643"/>
                  </a:cubicBezTo>
                  <a:cubicBezTo>
                    <a:pt x="1507" y="4643"/>
                    <a:pt x="1603" y="4581"/>
                    <a:pt x="1616" y="4458"/>
                  </a:cubicBezTo>
                  <a:lnTo>
                    <a:pt x="1616" y="4021"/>
                  </a:lnTo>
                  <a:cubicBezTo>
                    <a:pt x="2121" y="3980"/>
                    <a:pt x="2504" y="3530"/>
                    <a:pt x="2490" y="3025"/>
                  </a:cubicBezTo>
                  <a:cubicBezTo>
                    <a:pt x="2463" y="2528"/>
                    <a:pt x="2040" y="2123"/>
                    <a:pt x="1545" y="2123"/>
                  </a:cubicBezTo>
                  <a:cubicBezTo>
                    <a:pt x="1537" y="2123"/>
                    <a:pt x="1529" y="2123"/>
                    <a:pt x="1521" y="2123"/>
                  </a:cubicBezTo>
                  <a:lnTo>
                    <a:pt x="1302" y="2123"/>
                  </a:lnTo>
                  <a:cubicBezTo>
                    <a:pt x="1289" y="2124"/>
                    <a:pt x="1276" y="2125"/>
                    <a:pt x="1264" y="2125"/>
                  </a:cubicBezTo>
                  <a:cubicBezTo>
                    <a:pt x="554" y="2125"/>
                    <a:pt x="550" y="1029"/>
                    <a:pt x="1252" y="1029"/>
                  </a:cubicBezTo>
                  <a:cubicBezTo>
                    <a:pt x="1268" y="1029"/>
                    <a:pt x="1285" y="1030"/>
                    <a:pt x="1302" y="1031"/>
                  </a:cubicBezTo>
                  <a:lnTo>
                    <a:pt x="1630" y="1031"/>
                  </a:lnTo>
                  <a:cubicBezTo>
                    <a:pt x="1876" y="1031"/>
                    <a:pt x="2067" y="1222"/>
                    <a:pt x="2067" y="1468"/>
                  </a:cubicBezTo>
                  <a:lnTo>
                    <a:pt x="2067" y="1687"/>
                  </a:lnTo>
                  <a:cubicBezTo>
                    <a:pt x="2067" y="1796"/>
                    <a:pt x="2162" y="1878"/>
                    <a:pt x="2272" y="1878"/>
                  </a:cubicBezTo>
                  <a:cubicBezTo>
                    <a:pt x="2381" y="1878"/>
                    <a:pt x="2463" y="1796"/>
                    <a:pt x="2463" y="1687"/>
                  </a:cubicBezTo>
                  <a:lnTo>
                    <a:pt x="2463" y="1468"/>
                  </a:lnTo>
                  <a:cubicBezTo>
                    <a:pt x="2463" y="1004"/>
                    <a:pt x="2094" y="622"/>
                    <a:pt x="1630" y="622"/>
                  </a:cubicBezTo>
                  <a:lnTo>
                    <a:pt x="1616" y="622"/>
                  </a:lnTo>
                  <a:lnTo>
                    <a:pt x="1616" y="185"/>
                  </a:lnTo>
                  <a:cubicBezTo>
                    <a:pt x="1603" y="62"/>
                    <a:pt x="1507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74"/>
          <p:cNvGrpSpPr/>
          <p:nvPr/>
        </p:nvGrpSpPr>
        <p:grpSpPr>
          <a:xfrm>
            <a:off x="7814288" y="1215875"/>
            <a:ext cx="315700" cy="341600"/>
            <a:chOff x="7814288" y="1215875"/>
            <a:chExt cx="315700" cy="341600"/>
          </a:xfrm>
        </p:grpSpPr>
        <p:sp>
          <p:nvSpPr>
            <p:cNvPr id="1068" name="Google Shape;1068;p74"/>
            <p:cNvSpPr/>
            <p:nvPr/>
          </p:nvSpPr>
          <p:spPr>
            <a:xfrm>
              <a:off x="7814288" y="1333300"/>
              <a:ext cx="54225" cy="79625"/>
            </a:xfrm>
            <a:custGeom>
              <a:avLst/>
              <a:gdLst/>
              <a:ahLst/>
              <a:cxnLst/>
              <a:rect l="l" t="t" r="r" b="b"/>
              <a:pathLst>
                <a:path w="2169" h="3185" extrusionOk="0">
                  <a:moveTo>
                    <a:pt x="1087" y="0"/>
                  </a:moveTo>
                  <a:cubicBezTo>
                    <a:pt x="981" y="0"/>
                    <a:pt x="875" y="72"/>
                    <a:pt x="889" y="215"/>
                  </a:cubicBezTo>
                  <a:lnTo>
                    <a:pt x="889" y="447"/>
                  </a:lnTo>
                  <a:cubicBezTo>
                    <a:pt x="1" y="527"/>
                    <a:pt x="91" y="1816"/>
                    <a:pt x="934" y="1816"/>
                  </a:cubicBezTo>
                  <a:cubicBezTo>
                    <a:pt x="959" y="1816"/>
                    <a:pt x="985" y="1815"/>
                    <a:pt x="1012" y="1813"/>
                  </a:cubicBezTo>
                  <a:lnTo>
                    <a:pt x="1148" y="1813"/>
                  </a:lnTo>
                  <a:cubicBezTo>
                    <a:pt x="1503" y="1840"/>
                    <a:pt x="1503" y="2359"/>
                    <a:pt x="1148" y="2386"/>
                  </a:cubicBezTo>
                  <a:lnTo>
                    <a:pt x="943" y="2386"/>
                  </a:lnTo>
                  <a:cubicBezTo>
                    <a:pt x="821" y="2386"/>
                    <a:pt x="725" y="2290"/>
                    <a:pt x="725" y="2168"/>
                  </a:cubicBezTo>
                  <a:cubicBezTo>
                    <a:pt x="739" y="2024"/>
                    <a:pt x="633" y="1953"/>
                    <a:pt x="527" y="1953"/>
                  </a:cubicBezTo>
                  <a:cubicBezTo>
                    <a:pt x="421" y="1953"/>
                    <a:pt x="315" y="2024"/>
                    <a:pt x="329" y="2168"/>
                  </a:cubicBezTo>
                  <a:cubicBezTo>
                    <a:pt x="329" y="2482"/>
                    <a:pt x="575" y="2755"/>
                    <a:pt x="889" y="2782"/>
                  </a:cubicBezTo>
                  <a:lnTo>
                    <a:pt x="889" y="3000"/>
                  </a:lnTo>
                  <a:cubicBezTo>
                    <a:pt x="896" y="3123"/>
                    <a:pt x="988" y="3185"/>
                    <a:pt x="1082" y="3185"/>
                  </a:cubicBezTo>
                  <a:cubicBezTo>
                    <a:pt x="1176" y="3185"/>
                    <a:pt x="1271" y="3123"/>
                    <a:pt x="1285" y="3000"/>
                  </a:cubicBezTo>
                  <a:lnTo>
                    <a:pt x="1285" y="2768"/>
                  </a:lnTo>
                  <a:cubicBezTo>
                    <a:pt x="2169" y="2676"/>
                    <a:pt x="2071" y="1398"/>
                    <a:pt x="1238" y="1398"/>
                  </a:cubicBezTo>
                  <a:cubicBezTo>
                    <a:pt x="1209" y="1398"/>
                    <a:pt x="1179" y="1400"/>
                    <a:pt x="1148" y="1403"/>
                  </a:cubicBezTo>
                  <a:lnTo>
                    <a:pt x="1012" y="1403"/>
                  </a:lnTo>
                  <a:cubicBezTo>
                    <a:pt x="657" y="1376"/>
                    <a:pt x="657" y="857"/>
                    <a:pt x="1012" y="830"/>
                  </a:cubicBezTo>
                  <a:lnTo>
                    <a:pt x="1230" y="830"/>
                  </a:lnTo>
                  <a:cubicBezTo>
                    <a:pt x="1339" y="830"/>
                    <a:pt x="1435" y="925"/>
                    <a:pt x="1435" y="1048"/>
                  </a:cubicBezTo>
                  <a:lnTo>
                    <a:pt x="1435" y="1185"/>
                  </a:lnTo>
                  <a:cubicBezTo>
                    <a:pt x="1435" y="1294"/>
                    <a:pt x="1531" y="1389"/>
                    <a:pt x="1640" y="1389"/>
                  </a:cubicBezTo>
                  <a:cubicBezTo>
                    <a:pt x="1749" y="1389"/>
                    <a:pt x="1845" y="1294"/>
                    <a:pt x="1845" y="1185"/>
                  </a:cubicBezTo>
                  <a:lnTo>
                    <a:pt x="1845" y="1048"/>
                  </a:lnTo>
                  <a:cubicBezTo>
                    <a:pt x="1845" y="734"/>
                    <a:pt x="1599" y="461"/>
                    <a:pt x="1285" y="434"/>
                  </a:cubicBezTo>
                  <a:lnTo>
                    <a:pt x="1285" y="215"/>
                  </a:lnTo>
                  <a:cubicBezTo>
                    <a:pt x="1298" y="72"/>
                    <a:pt x="1193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4"/>
            <p:cNvSpPr/>
            <p:nvPr/>
          </p:nvSpPr>
          <p:spPr>
            <a:xfrm>
              <a:off x="8038988" y="1221750"/>
              <a:ext cx="53900" cy="78875"/>
            </a:xfrm>
            <a:custGeom>
              <a:avLst/>
              <a:gdLst/>
              <a:ahLst/>
              <a:cxnLst/>
              <a:rect l="l" t="t" r="r" b="b"/>
              <a:pathLst>
                <a:path w="2156" h="3155" extrusionOk="0">
                  <a:moveTo>
                    <a:pt x="1076" y="1"/>
                  </a:moveTo>
                  <a:cubicBezTo>
                    <a:pt x="980" y="1"/>
                    <a:pt x="885" y="62"/>
                    <a:pt x="871" y="185"/>
                  </a:cubicBezTo>
                  <a:lnTo>
                    <a:pt x="871" y="417"/>
                  </a:lnTo>
                  <a:cubicBezTo>
                    <a:pt x="0" y="510"/>
                    <a:pt x="86" y="1787"/>
                    <a:pt x="918" y="1787"/>
                  </a:cubicBezTo>
                  <a:cubicBezTo>
                    <a:pt x="947" y="1787"/>
                    <a:pt x="977" y="1786"/>
                    <a:pt x="1008" y="1783"/>
                  </a:cubicBezTo>
                  <a:lnTo>
                    <a:pt x="1144" y="1783"/>
                  </a:lnTo>
                  <a:cubicBezTo>
                    <a:pt x="1499" y="1810"/>
                    <a:pt x="1499" y="2329"/>
                    <a:pt x="1144" y="2356"/>
                  </a:cubicBezTo>
                  <a:lnTo>
                    <a:pt x="939" y="2356"/>
                  </a:lnTo>
                  <a:cubicBezTo>
                    <a:pt x="816" y="2356"/>
                    <a:pt x="721" y="2261"/>
                    <a:pt x="721" y="2138"/>
                  </a:cubicBezTo>
                  <a:cubicBezTo>
                    <a:pt x="707" y="2015"/>
                    <a:pt x="612" y="1953"/>
                    <a:pt x="518" y="1953"/>
                  </a:cubicBezTo>
                  <a:cubicBezTo>
                    <a:pt x="424" y="1953"/>
                    <a:pt x="332" y="2015"/>
                    <a:pt x="325" y="2138"/>
                  </a:cubicBezTo>
                  <a:cubicBezTo>
                    <a:pt x="325" y="2452"/>
                    <a:pt x="557" y="2725"/>
                    <a:pt x="871" y="2752"/>
                  </a:cubicBezTo>
                  <a:lnTo>
                    <a:pt x="871" y="2971"/>
                  </a:lnTo>
                  <a:cubicBezTo>
                    <a:pt x="885" y="3093"/>
                    <a:pt x="980" y="3155"/>
                    <a:pt x="1076" y="3155"/>
                  </a:cubicBezTo>
                  <a:cubicBezTo>
                    <a:pt x="1171" y="3155"/>
                    <a:pt x="1267" y="3093"/>
                    <a:pt x="1281" y="2971"/>
                  </a:cubicBezTo>
                  <a:lnTo>
                    <a:pt x="1281" y="2738"/>
                  </a:lnTo>
                  <a:cubicBezTo>
                    <a:pt x="2156" y="2659"/>
                    <a:pt x="2065" y="1370"/>
                    <a:pt x="1222" y="1370"/>
                  </a:cubicBezTo>
                  <a:cubicBezTo>
                    <a:pt x="1197" y="1370"/>
                    <a:pt x="1171" y="1371"/>
                    <a:pt x="1144" y="1373"/>
                  </a:cubicBezTo>
                  <a:lnTo>
                    <a:pt x="1021" y="1373"/>
                  </a:lnTo>
                  <a:cubicBezTo>
                    <a:pt x="666" y="1346"/>
                    <a:pt x="666" y="827"/>
                    <a:pt x="1021" y="800"/>
                  </a:cubicBezTo>
                  <a:lnTo>
                    <a:pt x="1226" y="800"/>
                  </a:lnTo>
                  <a:cubicBezTo>
                    <a:pt x="1349" y="800"/>
                    <a:pt x="1444" y="895"/>
                    <a:pt x="1444" y="1018"/>
                  </a:cubicBezTo>
                  <a:lnTo>
                    <a:pt x="1444" y="1155"/>
                  </a:lnTo>
                  <a:cubicBezTo>
                    <a:pt x="1444" y="1264"/>
                    <a:pt x="1526" y="1359"/>
                    <a:pt x="1636" y="1359"/>
                  </a:cubicBezTo>
                  <a:cubicBezTo>
                    <a:pt x="1745" y="1359"/>
                    <a:pt x="1827" y="1278"/>
                    <a:pt x="1827" y="1168"/>
                  </a:cubicBezTo>
                  <a:lnTo>
                    <a:pt x="1827" y="1018"/>
                  </a:lnTo>
                  <a:cubicBezTo>
                    <a:pt x="1827" y="704"/>
                    <a:pt x="1595" y="445"/>
                    <a:pt x="1281" y="404"/>
                  </a:cubicBezTo>
                  <a:lnTo>
                    <a:pt x="1281" y="185"/>
                  </a:lnTo>
                  <a:cubicBezTo>
                    <a:pt x="1267" y="62"/>
                    <a:pt x="1171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4"/>
            <p:cNvSpPr/>
            <p:nvPr/>
          </p:nvSpPr>
          <p:spPr>
            <a:xfrm>
              <a:off x="8076088" y="1477425"/>
              <a:ext cx="53900" cy="79625"/>
            </a:xfrm>
            <a:custGeom>
              <a:avLst/>
              <a:gdLst/>
              <a:ahLst/>
              <a:cxnLst/>
              <a:rect l="l" t="t" r="r" b="b"/>
              <a:pathLst>
                <a:path w="2156" h="3185" extrusionOk="0">
                  <a:moveTo>
                    <a:pt x="1087" y="0"/>
                  </a:moveTo>
                  <a:cubicBezTo>
                    <a:pt x="981" y="0"/>
                    <a:pt x="875" y="75"/>
                    <a:pt x="889" y="226"/>
                  </a:cubicBezTo>
                  <a:lnTo>
                    <a:pt x="889" y="458"/>
                  </a:lnTo>
                  <a:cubicBezTo>
                    <a:pt x="1" y="537"/>
                    <a:pt x="104" y="1826"/>
                    <a:pt x="948" y="1826"/>
                  </a:cubicBezTo>
                  <a:cubicBezTo>
                    <a:pt x="973" y="1826"/>
                    <a:pt x="999" y="1825"/>
                    <a:pt x="1025" y="1823"/>
                  </a:cubicBezTo>
                  <a:lnTo>
                    <a:pt x="1162" y="1823"/>
                  </a:lnTo>
                  <a:cubicBezTo>
                    <a:pt x="1175" y="1822"/>
                    <a:pt x="1187" y="1821"/>
                    <a:pt x="1199" y="1821"/>
                  </a:cubicBezTo>
                  <a:cubicBezTo>
                    <a:pt x="1559" y="1821"/>
                    <a:pt x="1559" y="2385"/>
                    <a:pt x="1199" y="2385"/>
                  </a:cubicBezTo>
                  <a:cubicBezTo>
                    <a:pt x="1187" y="2385"/>
                    <a:pt x="1175" y="2384"/>
                    <a:pt x="1162" y="2383"/>
                  </a:cubicBezTo>
                  <a:lnTo>
                    <a:pt x="944" y="2383"/>
                  </a:lnTo>
                  <a:cubicBezTo>
                    <a:pt x="937" y="2384"/>
                    <a:pt x="930" y="2384"/>
                    <a:pt x="923" y="2384"/>
                  </a:cubicBezTo>
                  <a:cubicBezTo>
                    <a:pt x="810" y="2384"/>
                    <a:pt x="725" y="2280"/>
                    <a:pt x="725" y="2164"/>
                  </a:cubicBezTo>
                  <a:cubicBezTo>
                    <a:pt x="725" y="2035"/>
                    <a:pt x="626" y="1970"/>
                    <a:pt x="527" y="1970"/>
                  </a:cubicBezTo>
                  <a:cubicBezTo>
                    <a:pt x="428" y="1970"/>
                    <a:pt x="329" y="2035"/>
                    <a:pt x="329" y="2164"/>
                  </a:cubicBezTo>
                  <a:cubicBezTo>
                    <a:pt x="329" y="2478"/>
                    <a:pt x="561" y="2751"/>
                    <a:pt x="875" y="2779"/>
                  </a:cubicBezTo>
                  <a:lnTo>
                    <a:pt x="875" y="3011"/>
                  </a:lnTo>
                  <a:cubicBezTo>
                    <a:pt x="889" y="3127"/>
                    <a:pt x="984" y="3185"/>
                    <a:pt x="1080" y="3185"/>
                  </a:cubicBezTo>
                  <a:cubicBezTo>
                    <a:pt x="1176" y="3185"/>
                    <a:pt x="1271" y="3127"/>
                    <a:pt x="1285" y="3011"/>
                  </a:cubicBezTo>
                  <a:lnTo>
                    <a:pt x="1285" y="2779"/>
                  </a:lnTo>
                  <a:cubicBezTo>
                    <a:pt x="2156" y="2686"/>
                    <a:pt x="2070" y="1409"/>
                    <a:pt x="1238" y="1409"/>
                  </a:cubicBezTo>
                  <a:cubicBezTo>
                    <a:pt x="1209" y="1409"/>
                    <a:pt x="1179" y="1410"/>
                    <a:pt x="1148" y="1413"/>
                  </a:cubicBezTo>
                  <a:lnTo>
                    <a:pt x="1012" y="1413"/>
                  </a:lnTo>
                  <a:cubicBezTo>
                    <a:pt x="1003" y="1414"/>
                    <a:pt x="995" y="1414"/>
                    <a:pt x="987" y="1414"/>
                  </a:cubicBezTo>
                  <a:cubicBezTo>
                    <a:pt x="615" y="1414"/>
                    <a:pt x="611" y="838"/>
                    <a:pt x="975" y="838"/>
                  </a:cubicBezTo>
                  <a:cubicBezTo>
                    <a:pt x="987" y="838"/>
                    <a:pt x="999" y="839"/>
                    <a:pt x="1012" y="840"/>
                  </a:cubicBezTo>
                  <a:lnTo>
                    <a:pt x="1217" y="840"/>
                  </a:lnTo>
                  <a:cubicBezTo>
                    <a:pt x="1339" y="840"/>
                    <a:pt x="1435" y="935"/>
                    <a:pt x="1435" y="1058"/>
                  </a:cubicBezTo>
                  <a:lnTo>
                    <a:pt x="1435" y="1195"/>
                  </a:lnTo>
                  <a:cubicBezTo>
                    <a:pt x="1435" y="1304"/>
                    <a:pt x="1531" y="1386"/>
                    <a:pt x="1640" y="1400"/>
                  </a:cubicBezTo>
                  <a:cubicBezTo>
                    <a:pt x="1749" y="1400"/>
                    <a:pt x="1845" y="1304"/>
                    <a:pt x="1845" y="1195"/>
                  </a:cubicBezTo>
                  <a:lnTo>
                    <a:pt x="1845" y="1058"/>
                  </a:lnTo>
                  <a:cubicBezTo>
                    <a:pt x="1845" y="744"/>
                    <a:pt x="1599" y="471"/>
                    <a:pt x="1285" y="444"/>
                  </a:cubicBezTo>
                  <a:lnTo>
                    <a:pt x="1285" y="226"/>
                  </a:lnTo>
                  <a:cubicBezTo>
                    <a:pt x="1299" y="75"/>
                    <a:pt x="1193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4"/>
            <p:cNvSpPr/>
            <p:nvPr/>
          </p:nvSpPr>
          <p:spPr>
            <a:xfrm>
              <a:off x="7859363" y="1215875"/>
              <a:ext cx="224625" cy="240575"/>
            </a:xfrm>
            <a:custGeom>
              <a:avLst/>
              <a:gdLst/>
              <a:ahLst/>
              <a:cxnLst/>
              <a:rect l="l" t="t" r="r" b="b"/>
              <a:pathLst>
                <a:path w="8985" h="9623" extrusionOk="0">
                  <a:moveTo>
                    <a:pt x="4493" y="434"/>
                  </a:moveTo>
                  <a:cubicBezTo>
                    <a:pt x="5790" y="898"/>
                    <a:pt x="6691" y="2059"/>
                    <a:pt x="6841" y="3424"/>
                  </a:cubicBezTo>
                  <a:lnTo>
                    <a:pt x="2158" y="3424"/>
                  </a:lnTo>
                  <a:cubicBezTo>
                    <a:pt x="2294" y="2059"/>
                    <a:pt x="3209" y="898"/>
                    <a:pt x="4493" y="434"/>
                  </a:cubicBezTo>
                  <a:close/>
                  <a:moveTo>
                    <a:pt x="1721" y="7725"/>
                  </a:moveTo>
                  <a:lnTo>
                    <a:pt x="1721" y="9186"/>
                  </a:lnTo>
                  <a:lnTo>
                    <a:pt x="451" y="9186"/>
                  </a:lnTo>
                  <a:cubicBezTo>
                    <a:pt x="519" y="8844"/>
                    <a:pt x="683" y="8530"/>
                    <a:pt x="915" y="8257"/>
                  </a:cubicBezTo>
                  <a:cubicBezTo>
                    <a:pt x="1120" y="7998"/>
                    <a:pt x="1393" y="7807"/>
                    <a:pt x="1721" y="7725"/>
                  </a:cubicBezTo>
                  <a:close/>
                  <a:moveTo>
                    <a:pt x="6841" y="8325"/>
                  </a:moveTo>
                  <a:lnTo>
                    <a:pt x="6841" y="9186"/>
                  </a:lnTo>
                  <a:lnTo>
                    <a:pt x="2144" y="9186"/>
                  </a:lnTo>
                  <a:lnTo>
                    <a:pt x="2144" y="8325"/>
                  </a:lnTo>
                  <a:close/>
                  <a:moveTo>
                    <a:pt x="7278" y="7725"/>
                  </a:moveTo>
                  <a:cubicBezTo>
                    <a:pt x="7592" y="7807"/>
                    <a:pt x="7865" y="7998"/>
                    <a:pt x="8070" y="8257"/>
                  </a:cubicBezTo>
                  <a:cubicBezTo>
                    <a:pt x="8302" y="8530"/>
                    <a:pt x="8466" y="8844"/>
                    <a:pt x="8534" y="9186"/>
                  </a:cubicBezTo>
                  <a:lnTo>
                    <a:pt x="7278" y="9186"/>
                  </a:lnTo>
                  <a:lnTo>
                    <a:pt x="7278" y="7725"/>
                  </a:lnTo>
                  <a:close/>
                  <a:moveTo>
                    <a:pt x="4499" y="0"/>
                  </a:moveTo>
                  <a:cubicBezTo>
                    <a:pt x="4475" y="0"/>
                    <a:pt x="4452" y="4"/>
                    <a:pt x="4424" y="11"/>
                  </a:cubicBezTo>
                  <a:cubicBezTo>
                    <a:pt x="2854" y="529"/>
                    <a:pt x="1776" y="1977"/>
                    <a:pt x="1721" y="3629"/>
                  </a:cubicBezTo>
                  <a:lnTo>
                    <a:pt x="1721" y="7288"/>
                  </a:lnTo>
                  <a:cubicBezTo>
                    <a:pt x="1270" y="7383"/>
                    <a:pt x="874" y="7629"/>
                    <a:pt x="588" y="7984"/>
                  </a:cubicBezTo>
                  <a:cubicBezTo>
                    <a:pt x="233" y="8380"/>
                    <a:pt x="28" y="8872"/>
                    <a:pt x="1" y="9404"/>
                  </a:cubicBezTo>
                  <a:cubicBezTo>
                    <a:pt x="1" y="9527"/>
                    <a:pt x="96" y="9623"/>
                    <a:pt x="219" y="9623"/>
                  </a:cubicBezTo>
                  <a:lnTo>
                    <a:pt x="8766" y="9623"/>
                  </a:lnTo>
                  <a:cubicBezTo>
                    <a:pt x="8889" y="9623"/>
                    <a:pt x="8984" y="9527"/>
                    <a:pt x="8984" y="9404"/>
                  </a:cubicBezTo>
                  <a:cubicBezTo>
                    <a:pt x="8957" y="8872"/>
                    <a:pt x="8752" y="8366"/>
                    <a:pt x="8397" y="7984"/>
                  </a:cubicBezTo>
                  <a:cubicBezTo>
                    <a:pt x="8124" y="7629"/>
                    <a:pt x="7728" y="7383"/>
                    <a:pt x="7278" y="7288"/>
                  </a:cubicBezTo>
                  <a:lnTo>
                    <a:pt x="7278" y="5240"/>
                  </a:lnTo>
                  <a:cubicBezTo>
                    <a:pt x="7264" y="5103"/>
                    <a:pt x="7162" y="5035"/>
                    <a:pt x="7061" y="5035"/>
                  </a:cubicBezTo>
                  <a:cubicBezTo>
                    <a:pt x="6960" y="5035"/>
                    <a:pt x="6861" y="5103"/>
                    <a:pt x="6855" y="5240"/>
                  </a:cubicBezTo>
                  <a:lnTo>
                    <a:pt x="6855" y="7916"/>
                  </a:lnTo>
                  <a:lnTo>
                    <a:pt x="2144" y="7916"/>
                  </a:lnTo>
                  <a:lnTo>
                    <a:pt x="2144" y="3847"/>
                  </a:lnTo>
                  <a:lnTo>
                    <a:pt x="6855" y="3847"/>
                  </a:lnTo>
                  <a:lnTo>
                    <a:pt x="6855" y="4270"/>
                  </a:lnTo>
                  <a:cubicBezTo>
                    <a:pt x="6861" y="4400"/>
                    <a:pt x="6960" y="4465"/>
                    <a:pt x="7061" y="4465"/>
                  </a:cubicBezTo>
                  <a:cubicBezTo>
                    <a:pt x="7162" y="4465"/>
                    <a:pt x="7264" y="4400"/>
                    <a:pt x="7278" y="4270"/>
                  </a:cubicBezTo>
                  <a:lnTo>
                    <a:pt x="7278" y="3629"/>
                  </a:lnTo>
                  <a:cubicBezTo>
                    <a:pt x="7210" y="1977"/>
                    <a:pt x="6131" y="543"/>
                    <a:pt x="4574" y="11"/>
                  </a:cubicBezTo>
                  <a:cubicBezTo>
                    <a:pt x="4547" y="4"/>
                    <a:pt x="4523" y="0"/>
                    <a:pt x="4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4"/>
            <p:cNvSpPr/>
            <p:nvPr/>
          </p:nvSpPr>
          <p:spPr>
            <a:xfrm>
              <a:off x="7965188" y="1429800"/>
              <a:ext cx="11625" cy="10175"/>
            </a:xfrm>
            <a:custGeom>
              <a:avLst/>
              <a:gdLst/>
              <a:ahLst/>
              <a:cxnLst/>
              <a:rect l="l" t="t" r="r" b="b"/>
              <a:pathLst>
                <a:path w="465" h="407" extrusionOk="0">
                  <a:moveTo>
                    <a:pt x="260" y="1"/>
                  </a:moveTo>
                  <a:cubicBezTo>
                    <a:pt x="82" y="1"/>
                    <a:pt x="0" y="219"/>
                    <a:pt x="123" y="342"/>
                  </a:cubicBezTo>
                  <a:cubicBezTo>
                    <a:pt x="163" y="387"/>
                    <a:pt x="214" y="407"/>
                    <a:pt x="264" y="407"/>
                  </a:cubicBezTo>
                  <a:cubicBezTo>
                    <a:pt x="366" y="407"/>
                    <a:pt x="464" y="324"/>
                    <a:pt x="464" y="205"/>
                  </a:cubicBezTo>
                  <a:cubicBezTo>
                    <a:pt x="464" y="96"/>
                    <a:pt x="36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4"/>
            <p:cNvSpPr/>
            <p:nvPr/>
          </p:nvSpPr>
          <p:spPr>
            <a:xfrm>
              <a:off x="8007838" y="1429800"/>
              <a:ext cx="11625" cy="10175"/>
            </a:xfrm>
            <a:custGeom>
              <a:avLst/>
              <a:gdLst/>
              <a:ahLst/>
              <a:cxnLst/>
              <a:rect l="l" t="t" r="r" b="b"/>
              <a:pathLst>
                <a:path w="465" h="407" extrusionOk="0">
                  <a:moveTo>
                    <a:pt x="274" y="1"/>
                  </a:moveTo>
                  <a:cubicBezTo>
                    <a:pt x="83" y="1"/>
                    <a:pt x="1" y="219"/>
                    <a:pt x="124" y="342"/>
                  </a:cubicBezTo>
                  <a:cubicBezTo>
                    <a:pt x="169" y="387"/>
                    <a:pt x="221" y="407"/>
                    <a:pt x="271" y="407"/>
                  </a:cubicBezTo>
                  <a:cubicBezTo>
                    <a:pt x="373" y="407"/>
                    <a:pt x="465" y="324"/>
                    <a:pt x="465" y="205"/>
                  </a:cubicBezTo>
                  <a:cubicBezTo>
                    <a:pt x="465" y="96"/>
                    <a:pt x="38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4"/>
            <p:cNvSpPr/>
            <p:nvPr/>
          </p:nvSpPr>
          <p:spPr>
            <a:xfrm>
              <a:off x="7986338" y="142980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74" y="1"/>
                  </a:moveTo>
                  <a:cubicBezTo>
                    <a:pt x="96" y="1"/>
                    <a:pt x="1" y="219"/>
                    <a:pt x="137" y="342"/>
                  </a:cubicBezTo>
                  <a:cubicBezTo>
                    <a:pt x="178" y="387"/>
                    <a:pt x="228" y="407"/>
                    <a:pt x="278" y="407"/>
                  </a:cubicBezTo>
                  <a:cubicBezTo>
                    <a:pt x="380" y="407"/>
                    <a:pt x="478" y="324"/>
                    <a:pt x="478" y="205"/>
                  </a:cubicBezTo>
                  <a:cubicBezTo>
                    <a:pt x="478" y="96"/>
                    <a:pt x="38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4"/>
            <p:cNvSpPr/>
            <p:nvPr/>
          </p:nvSpPr>
          <p:spPr>
            <a:xfrm>
              <a:off x="7922163" y="142980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74" y="1"/>
                  </a:moveTo>
                  <a:cubicBezTo>
                    <a:pt x="96" y="1"/>
                    <a:pt x="1" y="219"/>
                    <a:pt x="137" y="342"/>
                  </a:cubicBezTo>
                  <a:cubicBezTo>
                    <a:pt x="178" y="387"/>
                    <a:pt x="229" y="407"/>
                    <a:pt x="279" y="407"/>
                  </a:cubicBezTo>
                  <a:cubicBezTo>
                    <a:pt x="380" y="407"/>
                    <a:pt x="479" y="324"/>
                    <a:pt x="479" y="205"/>
                  </a:cubicBezTo>
                  <a:cubicBezTo>
                    <a:pt x="479" y="96"/>
                    <a:pt x="38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4"/>
            <p:cNvSpPr/>
            <p:nvPr/>
          </p:nvSpPr>
          <p:spPr>
            <a:xfrm>
              <a:off x="7943663" y="142980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74" y="1"/>
                  </a:moveTo>
                  <a:cubicBezTo>
                    <a:pt x="97" y="1"/>
                    <a:pt x="1" y="219"/>
                    <a:pt x="124" y="342"/>
                  </a:cubicBezTo>
                  <a:cubicBezTo>
                    <a:pt x="169" y="387"/>
                    <a:pt x="223" y="407"/>
                    <a:pt x="275" y="407"/>
                  </a:cubicBezTo>
                  <a:cubicBezTo>
                    <a:pt x="381" y="407"/>
                    <a:pt x="479" y="324"/>
                    <a:pt x="479" y="205"/>
                  </a:cubicBezTo>
                  <a:cubicBezTo>
                    <a:pt x="465" y="96"/>
                    <a:pt x="38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4"/>
            <p:cNvSpPr/>
            <p:nvPr/>
          </p:nvSpPr>
          <p:spPr>
            <a:xfrm>
              <a:off x="7922163" y="1322975"/>
              <a:ext cx="86725" cy="74375"/>
            </a:xfrm>
            <a:custGeom>
              <a:avLst/>
              <a:gdLst/>
              <a:ahLst/>
              <a:cxnLst/>
              <a:rect l="l" t="t" r="r" b="b"/>
              <a:pathLst>
                <a:path w="3469" h="2975" extrusionOk="0">
                  <a:moveTo>
                    <a:pt x="1973" y="392"/>
                  </a:moveTo>
                  <a:cubicBezTo>
                    <a:pt x="2533" y="392"/>
                    <a:pt x="3073" y="827"/>
                    <a:pt x="3073" y="1475"/>
                  </a:cubicBezTo>
                  <a:cubicBezTo>
                    <a:pt x="3073" y="2075"/>
                    <a:pt x="2581" y="2567"/>
                    <a:pt x="1981" y="2567"/>
                  </a:cubicBezTo>
                  <a:cubicBezTo>
                    <a:pt x="1025" y="2567"/>
                    <a:pt x="533" y="1393"/>
                    <a:pt x="1216" y="710"/>
                  </a:cubicBezTo>
                  <a:cubicBezTo>
                    <a:pt x="1436" y="490"/>
                    <a:pt x="1707" y="392"/>
                    <a:pt x="1973" y="392"/>
                  </a:cubicBezTo>
                  <a:close/>
                  <a:moveTo>
                    <a:pt x="1981" y="0"/>
                  </a:moveTo>
                  <a:cubicBezTo>
                    <a:pt x="670" y="0"/>
                    <a:pt x="1" y="1598"/>
                    <a:pt x="943" y="2540"/>
                  </a:cubicBezTo>
                  <a:cubicBezTo>
                    <a:pt x="1243" y="2840"/>
                    <a:pt x="1613" y="2974"/>
                    <a:pt x="1977" y="2974"/>
                  </a:cubicBezTo>
                  <a:cubicBezTo>
                    <a:pt x="2737" y="2974"/>
                    <a:pt x="3469" y="2385"/>
                    <a:pt x="3469" y="1488"/>
                  </a:cubicBezTo>
                  <a:cubicBezTo>
                    <a:pt x="3469" y="669"/>
                    <a:pt x="2800" y="0"/>
                    <a:pt x="1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4"/>
            <p:cNvSpPr/>
            <p:nvPr/>
          </p:nvSpPr>
          <p:spPr>
            <a:xfrm>
              <a:off x="7961088" y="1344300"/>
              <a:ext cx="16400" cy="15375"/>
            </a:xfrm>
            <a:custGeom>
              <a:avLst/>
              <a:gdLst/>
              <a:ahLst/>
              <a:cxnLst/>
              <a:rect l="l" t="t" r="r" b="b"/>
              <a:pathLst>
                <a:path w="656" h="615" extrusionOk="0">
                  <a:moveTo>
                    <a:pt x="430" y="0"/>
                  </a:moveTo>
                  <a:cubicBezTo>
                    <a:pt x="379" y="0"/>
                    <a:pt x="328" y="21"/>
                    <a:pt x="287" y="62"/>
                  </a:cubicBezTo>
                  <a:lnTo>
                    <a:pt x="69" y="280"/>
                  </a:lnTo>
                  <a:cubicBezTo>
                    <a:pt x="0" y="349"/>
                    <a:pt x="0" y="471"/>
                    <a:pt x="69" y="553"/>
                  </a:cubicBezTo>
                  <a:cubicBezTo>
                    <a:pt x="103" y="594"/>
                    <a:pt x="154" y="615"/>
                    <a:pt x="207" y="615"/>
                  </a:cubicBezTo>
                  <a:cubicBezTo>
                    <a:pt x="260" y="615"/>
                    <a:pt x="314" y="594"/>
                    <a:pt x="355" y="553"/>
                  </a:cubicBezTo>
                  <a:lnTo>
                    <a:pt x="574" y="349"/>
                  </a:lnTo>
                  <a:cubicBezTo>
                    <a:pt x="656" y="267"/>
                    <a:pt x="656" y="144"/>
                    <a:pt x="574" y="62"/>
                  </a:cubicBezTo>
                  <a:cubicBezTo>
                    <a:pt x="533" y="21"/>
                    <a:pt x="482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4"/>
            <p:cNvSpPr/>
            <p:nvPr/>
          </p:nvSpPr>
          <p:spPr>
            <a:xfrm>
              <a:off x="7966213" y="1355125"/>
              <a:ext cx="21850" cy="20600"/>
            </a:xfrm>
            <a:custGeom>
              <a:avLst/>
              <a:gdLst/>
              <a:ahLst/>
              <a:cxnLst/>
              <a:rect l="l" t="t" r="r" b="b"/>
              <a:pathLst>
                <a:path w="874" h="824" extrusionOk="0">
                  <a:moveTo>
                    <a:pt x="649" y="1"/>
                  </a:moveTo>
                  <a:cubicBezTo>
                    <a:pt x="597" y="1"/>
                    <a:pt x="546" y="18"/>
                    <a:pt x="505" y="52"/>
                  </a:cubicBezTo>
                  <a:lnTo>
                    <a:pt x="82" y="489"/>
                  </a:lnTo>
                  <a:cubicBezTo>
                    <a:pt x="0" y="557"/>
                    <a:pt x="0" y="694"/>
                    <a:pt x="82" y="762"/>
                  </a:cubicBezTo>
                  <a:cubicBezTo>
                    <a:pt x="123" y="803"/>
                    <a:pt x="174" y="824"/>
                    <a:pt x="225" y="824"/>
                  </a:cubicBezTo>
                  <a:cubicBezTo>
                    <a:pt x="277" y="824"/>
                    <a:pt x="328" y="803"/>
                    <a:pt x="369" y="762"/>
                  </a:cubicBezTo>
                  <a:lnTo>
                    <a:pt x="792" y="339"/>
                  </a:lnTo>
                  <a:cubicBezTo>
                    <a:pt x="874" y="257"/>
                    <a:pt x="874" y="134"/>
                    <a:pt x="792" y="52"/>
                  </a:cubicBezTo>
                  <a:cubicBezTo>
                    <a:pt x="751" y="18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4"/>
            <p:cNvSpPr/>
            <p:nvPr/>
          </p:nvSpPr>
          <p:spPr>
            <a:xfrm>
              <a:off x="7934788" y="1461900"/>
              <a:ext cx="74100" cy="95575"/>
            </a:xfrm>
            <a:custGeom>
              <a:avLst/>
              <a:gdLst/>
              <a:ahLst/>
              <a:cxnLst/>
              <a:rect l="l" t="t" r="r" b="b"/>
              <a:pathLst>
                <a:path w="2964" h="3823" extrusionOk="0">
                  <a:moveTo>
                    <a:pt x="1476" y="410"/>
                  </a:moveTo>
                  <a:cubicBezTo>
                    <a:pt x="1721" y="410"/>
                    <a:pt x="1926" y="601"/>
                    <a:pt x="1926" y="847"/>
                  </a:cubicBezTo>
                  <a:cubicBezTo>
                    <a:pt x="1926" y="997"/>
                    <a:pt x="1708" y="1393"/>
                    <a:pt x="1476" y="1761"/>
                  </a:cubicBezTo>
                  <a:cubicBezTo>
                    <a:pt x="1243" y="1393"/>
                    <a:pt x="1039" y="997"/>
                    <a:pt x="1039" y="847"/>
                  </a:cubicBezTo>
                  <a:cubicBezTo>
                    <a:pt x="1039" y="601"/>
                    <a:pt x="1243" y="410"/>
                    <a:pt x="1476" y="410"/>
                  </a:cubicBezTo>
                  <a:close/>
                  <a:moveTo>
                    <a:pt x="2336" y="806"/>
                  </a:moveTo>
                  <a:cubicBezTo>
                    <a:pt x="2500" y="997"/>
                    <a:pt x="2581" y="1242"/>
                    <a:pt x="2581" y="1488"/>
                  </a:cubicBezTo>
                  <a:cubicBezTo>
                    <a:pt x="2581" y="1898"/>
                    <a:pt x="1967" y="2758"/>
                    <a:pt x="1489" y="3318"/>
                  </a:cubicBezTo>
                  <a:lnTo>
                    <a:pt x="1476" y="3318"/>
                  </a:lnTo>
                  <a:cubicBezTo>
                    <a:pt x="1011" y="2758"/>
                    <a:pt x="397" y="1898"/>
                    <a:pt x="397" y="1488"/>
                  </a:cubicBezTo>
                  <a:cubicBezTo>
                    <a:pt x="397" y="1242"/>
                    <a:pt x="479" y="997"/>
                    <a:pt x="643" y="806"/>
                  </a:cubicBezTo>
                  <a:cubicBezTo>
                    <a:pt x="643" y="819"/>
                    <a:pt x="643" y="833"/>
                    <a:pt x="643" y="847"/>
                  </a:cubicBezTo>
                  <a:cubicBezTo>
                    <a:pt x="643" y="1242"/>
                    <a:pt x="1202" y="2075"/>
                    <a:pt x="1325" y="2239"/>
                  </a:cubicBezTo>
                  <a:cubicBezTo>
                    <a:pt x="1366" y="2294"/>
                    <a:pt x="1428" y="2321"/>
                    <a:pt x="1489" y="2321"/>
                  </a:cubicBezTo>
                  <a:cubicBezTo>
                    <a:pt x="1551" y="2321"/>
                    <a:pt x="1612" y="2294"/>
                    <a:pt x="1653" y="2239"/>
                  </a:cubicBezTo>
                  <a:cubicBezTo>
                    <a:pt x="1762" y="2062"/>
                    <a:pt x="2336" y="1242"/>
                    <a:pt x="2336" y="847"/>
                  </a:cubicBezTo>
                  <a:lnTo>
                    <a:pt x="2336" y="806"/>
                  </a:lnTo>
                  <a:close/>
                  <a:moveTo>
                    <a:pt x="1476" y="0"/>
                  </a:moveTo>
                  <a:cubicBezTo>
                    <a:pt x="656" y="0"/>
                    <a:pt x="1" y="669"/>
                    <a:pt x="1" y="1488"/>
                  </a:cubicBezTo>
                  <a:cubicBezTo>
                    <a:pt x="1" y="2253"/>
                    <a:pt x="1189" y="3604"/>
                    <a:pt x="1325" y="3755"/>
                  </a:cubicBezTo>
                  <a:cubicBezTo>
                    <a:pt x="1366" y="3796"/>
                    <a:pt x="1421" y="3823"/>
                    <a:pt x="1476" y="3823"/>
                  </a:cubicBezTo>
                  <a:cubicBezTo>
                    <a:pt x="1544" y="3823"/>
                    <a:pt x="1598" y="3796"/>
                    <a:pt x="1626" y="3755"/>
                  </a:cubicBezTo>
                  <a:cubicBezTo>
                    <a:pt x="1762" y="3604"/>
                    <a:pt x="2964" y="2253"/>
                    <a:pt x="2964" y="1488"/>
                  </a:cubicBezTo>
                  <a:cubicBezTo>
                    <a:pt x="2964" y="669"/>
                    <a:pt x="2295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74"/>
          <p:cNvGrpSpPr/>
          <p:nvPr/>
        </p:nvGrpSpPr>
        <p:grpSpPr>
          <a:xfrm>
            <a:off x="1011563" y="1959725"/>
            <a:ext cx="341675" cy="341875"/>
            <a:chOff x="1011563" y="1959725"/>
            <a:chExt cx="341675" cy="341875"/>
          </a:xfrm>
        </p:grpSpPr>
        <p:sp>
          <p:nvSpPr>
            <p:cNvPr id="1082" name="Google Shape;1082;p74"/>
            <p:cNvSpPr/>
            <p:nvPr/>
          </p:nvSpPr>
          <p:spPr>
            <a:xfrm>
              <a:off x="1011563" y="1959725"/>
              <a:ext cx="341675" cy="341875"/>
            </a:xfrm>
            <a:custGeom>
              <a:avLst/>
              <a:gdLst/>
              <a:ahLst/>
              <a:cxnLst/>
              <a:rect l="l" t="t" r="r" b="b"/>
              <a:pathLst>
                <a:path w="13667" h="13675" extrusionOk="0">
                  <a:moveTo>
                    <a:pt x="6827" y="444"/>
                  </a:moveTo>
                  <a:lnTo>
                    <a:pt x="8656" y="1509"/>
                  </a:lnTo>
                  <a:lnTo>
                    <a:pt x="5011" y="1509"/>
                  </a:lnTo>
                  <a:lnTo>
                    <a:pt x="6827" y="444"/>
                  </a:lnTo>
                  <a:close/>
                  <a:moveTo>
                    <a:pt x="13271" y="1905"/>
                  </a:moveTo>
                  <a:lnTo>
                    <a:pt x="13271" y="2356"/>
                  </a:lnTo>
                  <a:lnTo>
                    <a:pt x="11209" y="2356"/>
                  </a:lnTo>
                  <a:cubicBezTo>
                    <a:pt x="11201" y="2355"/>
                    <a:pt x="11193" y="2354"/>
                    <a:pt x="11185" y="2354"/>
                  </a:cubicBezTo>
                  <a:cubicBezTo>
                    <a:pt x="10931" y="2354"/>
                    <a:pt x="10931" y="2766"/>
                    <a:pt x="11185" y="2766"/>
                  </a:cubicBezTo>
                  <a:cubicBezTo>
                    <a:pt x="11193" y="2766"/>
                    <a:pt x="11201" y="2766"/>
                    <a:pt x="11209" y="2765"/>
                  </a:cubicBezTo>
                  <a:lnTo>
                    <a:pt x="12629" y="2765"/>
                  </a:lnTo>
                  <a:lnTo>
                    <a:pt x="12629" y="10916"/>
                  </a:lnTo>
                  <a:lnTo>
                    <a:pt x="1038" y="10916"/>
                  </a:lnTo>
                  <a:lnTo>
                    <a:pt x="1038" y="2765"/>
                  </a:lnTo>
                  <a:lnTo>
                    <a:pt x="10295" y="2765"/>
                  </a:lnTo>
                  <a:cubicBezTo>
                    <a:pt x="10303" y="2766"/>
                    <a:pt x="10311" y="2766"/>
                    <a:pt x="10318" y="2766"/>
                  </a:cubicBezTo>
                  <a:cubicBezTo>
                    <a:pt x="10573" y="2766"/>
                    <a:pt x="10573" y="2354"/>
                    <a:pt x="10318" y="2354"/>
                  </a:cubicBezTo>
                  <a:cubicBezTo>
                    <a:pt x="10311" y="2354"/>
                    <a:pt x="10303" y="2355"/>
                    <a:pt x="10295" y="2356"/>
                  </a:cubicBezTo>
                  <a:lnTo>
                    <a:pt x="396" y="2356"/>
                  </a:lnTo>
                  <a:lnTo>
                    <a:pt x="396" y="1905"/>
                  </a:lnTo>
                  <a:close/>
                  <a:moveTo>
                    <a:pt x="6833" y="0"/>
                  </a:moveTo>
                  <a:cubicBezTo>
                    <a:pt x="6799" y="0"/>
                    <a:pt x="6765" y="7"/>
                    <a:pt x="6731" y="21"/>
                  </a:cubicBezTo>
                  <a:lnTo>
                    <a:pt x="4205" y="1495"/>
                  </a:lnTo>
                  <a:lnTo>
                    <a:pt x="205" y="1495"/>
                  </a:lnTo>
                  <a:cubicBezTo>
                    <a:pt x="96" y="1495"/>
                    <a:pt x="0" y="1577"/>
                    <a:pt x="0" y="1700"/>
                  </a:cubicBezTo>
                  <a:lnTo>
                    <a:pt x="0" y="2547"/>
                  </a:lnTo>
                  <a:cubicBezTo>
                    <a:pt x="0" y="2656"/>
                    <a:pt x="96" y="2751"/>
                    <a:pt x="205" y="2751"/>
                  </a:cubicBezTo>
                  <a:lnTo>
                    <a:pt x="642" y="2751"/>
                  </a:lnTo>
                  <a:lnTo>
                    <a:pt x="642" y="11107"/>
                  </a:lnTo>
                  <a:cubicBezTo>
                    <a:pt x="642" y="11230"/>
                    <a:pt x="737" y="11312"/>
                    <a:pt x="847" y="11312"/>
                  </a:cubicBezTo>
                  <a:lnTo>
                    <a:pt x="6636" y="11312"/>
                  </a:lnTo>
                  <a:lnTo>
                    <a:pt x="6636" y="13264"/>
                  </a:lnTo>
                  <a:lnTo>
                    <a:pt x="5980" y="13264"/>
                  </a:lnTo>
                  <a:cubicBezTo>
                    <a:pt x="5971" y="13264"/>
                    <a:pt x="5963" y="13263"/>
                    <a:pt x="5954" y="13263"/>
                  </a:cubicBezTo>
                  <a:cubicBezTo>
                    <a:pt x="5684" y="13263"/>
                    <a:pt x="5688" y="13674"/>
                    <a:pt x="5967" y="13674"/>
                  </a:cubicBezTo>
                  <a:cubicBezTo>
                    <a:pt x="5971" y="13674"/>
                    <a:pt x="5976" y="13674"/>
                    <a:pt x="5980" y="13674"/>
                  </a:cubicBezTo>
                  <a:lnTo>
                    <a:pt x="7687" y="13674"/>
                  </a:lnTo>
                  <a:cubicBezTo>
                    <a:pt x="7919" y="13647"/>
                    <a:pt x="7919" y="13292"/>
                    <a:pt x="7687" y="13264"/>
                  </a:cubicBezTo>
                  <a:lnTo>
                    <a:pt x="7031" y="13264"/>
                  </a:lnTo>
                  <a:lnTo>
                    <a:pt x="7031" y="11312"/>
                  </a:lnTo>
                  <a:lnTo>
                    <a:pt x="12820" y="11312"/>
                  </a:lnTo>
                  <a:cubicBezTo>
                    <a:pt x="12943" y="11312"/>
                    <a:pt x="13025" y="11216"/>
                    <a:pt x="13025" y="11107"/>
                  </a:cubicBezTo>
                  <a:lnTo>
                    <a:pt x="13025" y="2751"/>
                  </a:lnTo>
                  <a:lnTo>
                    <a:pt x="13462" y="2751"/>
                  </a:lnTo>
                  <a:cubicBezTo>
                    <a:pt x="13585" y="2751"/>
                    <a:pt x="13667" y="2656"/>
                    <a:pt x="13667" y="2547"/>
                  </a:cubicBezTo>
                  <a:lnTo>
                    <a:pt x="13667" y="1686"/>
                  </a:lnTo>
                  <a:cubicBezTo>
                    <a:pt x="13667" y="1577"/>
                    <a:pt x="13585" y="1495"/>
                    <a:pt x="13462" y="1495"/>
                  </a:cubicBezTo>
                  <a:lnTo>
                    <a:pt x="9462" y="1495"/>
                  </a:lnTo>
                  <a:lnTo>
                    <a:pt x="6936" y="21"/>
                  </a:lnTo>
                  <a:cubicBezTo>
                    <a:pt x="6902" y="7"/>
                    <a:pt x="6868" y="0"/>
                    <a:pt x="6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4"/>
            <p:cNvSpPr/>
            <p:nvPr/>
          </p:nvSpPr>
          <p:spPr>
            <a:xfrm>
              <a:off x="1054213" y="2039775"/>
              <a:ext cx="111975" cy="95825"/>
            </a:xfrm>
            <a:custGeom>
              <a:avLst/>
              <a:gdLst/>
              <a:ahLst/>
              <a:cxnLst/>
              <a:rect l="l" t="t" r="r" b="b"/>
              <a:pathLst>
                <a:path w="4479" h="3833" extrusionOk="0">
                  <a:moveTo>
                    <a:pt x="2547" y="400"/>
                  </a:moveTo>
                  <a:cubicBezTo>
                    <a:pt x="3325" y="400"/>
                    <a:pt x="4069" y="1006"/>
                    <a:pt x="4069" y="1911"/>
                  </a:cubicBezTo>
                  <a:cubicBezTo>
                    <a:pt x="4069" y="2744"/>
                    <a:pt x="3400" y="3427"/>
                    <a:pt x="2567" y="3427"/>
                  </a:cubicBezTo>
                  <a:cubicBezTo>
                    <a:pt x="1216" y="3427"/>
                    <a:pt x="533" y="1802"/>
                    <a:pt x="1489" y="847"/>
                  </a:cubicBezTo>
                  <a:cubicBezTo>
                    <a:pt x="1798" y="538"/>
                    <a:pt x="2176" y="400"/>
                    <a:pt x="2547" y="400"/>
                  </a:cubicBezTo>
                  <a:close/>
                  <a:moveTo>
                    <a:pt x="2567" y="0"/>
                  </a:moveTo>
                  <a:cubicBezTo>
                    <a:pt x="861" y="0"/>
                    <a:pt x="1" y="2062"/>
                    <a:pt x="1202" y="3263"/>
                  </a:cubicBezTo>
                  <a:cubicBezTo>
                    <a:pt x="1596" y="3657"/>
                    <a:pt x="2076" y="3832"/>
                    <a:pt x="2547" y="3832"/>
                  </a:cubicBezTo>
                  <a:cubicBezTo>
                    <a:pt x="3530" y="3832"/>
                    <a:pt x="4470" y="3065"/>
                    <a:pt x="4479" y="1911"/>
                  </a:cubicBezTo>
                  <a:cubicBezTo>
                    <a:pt x="4465" y="860"/>
                    <a:pt x="3619" y="0"/>
                    <a:pt x="2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4"/>
            <p:cNvSpPr/>
            <p:nvPr/>
          </p:nvSpPr>
          <p:spPr>
            <a:xfrm>
              <a:off x="1216013" y="2141600"/>
              <a:ext cx="86125" cy="79525"/>
            </a:xfrm>
            <a:custGeom>
              <a:avLst/>
              <a:gdLst/>
              <a:ahLst/>
              <a:cxnLst/>
              <a:rect l="l" t="t" r="r" b="b"/>
              <a:pathLst>
                <a:path w="3445" h="3181" extrusionOk="0">
                  <a:moveTo>
                    <a:pt x="580" y="385"/>
                  </a:moveTo>
                  <a:cubicBezTo>
                    <a:pt x="611" y="385"/>
                    <a:pt x="642" y="399"/>
                    <a:pt x="669" y="433"/>
                  </a:cubicBezTo>
                  <a:lnTo>
                    <a:pt x="1516" y="1265"/>
                  </a:lnTo>
                  <a:cubicBezTo>
                    <a:pt x="1557" y="1306"/>
                    <a:pt x="1608" y="1327"/>
                    <a:pt x="1659" y="1327"/>
                  </a:cubicBezTo>
                  <a:cubicBezTo>
                    <a:pt x="1710" y="1327"/>
                    <a:pt x="1762" y="1306"/>
                    <a:pt x="1803" y="1265"/>
                  </a:cubicBezTo>
                  <a:lnTo>
                    <a:pt x="2635" y="433"/>
                  </a:lnTo>
                  <a:cubicBezTo>
                    <a:pt x="2665" y="403"/>
                    <a:pt x="2697" y="391"/>
                    <a:pt x="2727" y="391"/>
                  </a:cubicBezTo>
                  <a:cubicBezTo>
                    <a:pt x="2821" y="391"/>
                    <a:pt x="2896" y="513"/>
                    <a:pt x="2813" y="596"/>
                  </a:cubicBezTo>
                  <a:lnTo>
                    <a:pt x="1966" y="1443"/>
                  </a:lnTo>
                  <a:cubicBezTo>
                    <a:pt x="1884" y="1525"/>
                    <a:pt x="1884" y="1648"/>
                    <a:pt x="1966" y="1730"/>
                  </a:cubicBezTo>
                  <a:lnTo>
                    <a:pt x="2813" y="2562"/>
                  </a:lnTo>
                  <a:cubicBezTo>
                    <a:pt x="2854" y="2617"/>
                    <a:pt x="2854" y="2685"/>
                    <a:pt x="2813" y="2740"/>
                  </a:cubicBezTo>
                  <a:cubicBezTo>
                    <a:pt x="2786" y="2760"/>
                    <a:pt x="2755" y="2771"/>
                    <a:pt x="2724" y="2771"/>
                  </a:cubicBezTo>
                  <a:cubicBezTo>
                    <a:pt x="2693" y="2771"/>
                    <a:pt x="2663" y="2760"/>
                    <a:pt x="2635" y="2740"/>
                  </a:cubicBezTo>
                  <a:lnTo>
                    <a:pt x="1803" y="1893"/>
                  </a:lnTo>
                  <a:cubicBezTo>
                    <a:pt x="1762" y="1853"/>
                    <a:pt x="1710" y="1832"/>
                    <a:pt x="1659" y="1832"/>
                  </a:cubicBezTo>
                  <a:cubicBezTo>
                    <a:pt x="1608" y="1832"/>
                    <a:pt x="1557" y="1853"/>
                    <a:pt x="1516" y="1893"/>
                  </a:cubicBezTo>
                  <a:lnTo>
                    <a:pt x="669" y="2740"/>
                  </a:lnTo>
                  <a:cubicBezTo>
                    <a:pt x="643" y="2773"/>
                    <a:pt x="611" y="2787"/>
                    <a:pt x="581" y="2787"/>
                  </a:cubicBezTo>
                  <a:cubicBezTo>
                    <a:pt x="486" y="2787"/>
                    <a:pt x="402" y="2655"/>
                    <a:pt x="506" y="2562"/>
                  </a:cubicBezTo>
                  <a:lnTo>
                    <a:pt x="1338" y="1730"/>
                  </a:lnTo>
                  <a:cubicBezTo>
                    <a:pt x="1420" y="1648"/>
                    <a:pt x="1420" y="1525"/>
                    <a:pt x="1338" y="1443"/>
                  </a:cubicBezTo>
                  <a:lnTo>
                    <a:pt x="506" y="596"/>
                  </a:lnTo>
                  <a:cubicBezTo>
                    <a:pt x="403" y="514"/>
                    <a:pt x="486" y="385"/>
                    <a:pt x="580" y="385"/>
                  </a:cubicBezTo>
                  <a:close/>
                  <a:moveTo>
                    <a:pt x="2700" y="1"/>
                  </a:moveTo>
                  <a:cubicBezTo>
                    <a:pt x="2583" y="1"/>
                    <a:pt x="2460" y="44"/>
                    <a:pt x="2349" y="146"/>
                  </a:cubicBezTo>
                  <a:lnTo>
                    <a:pt x="1652" y="856"/>
                  </a:lnTo>
                  <a:lnTo>
                    <a:pt x="942" y="146"/>
                  </a:lnTo>
                  <a:cubicBezTo>
                    <a:pt x="840" y="50"/>
                    <a:pt x="707" y="3"/>
                    <a:pt x="574" y="3"/>
                  </a:cubicBezTo>
                  <a:cubicBezTo>
                    <a:pt x="441" y="3"/>
                    <a:pt x="308" y="50"/>
                    <a:pt x="205" y="146"/>
                  </a:cubicBezTo>
                  <a:cubicBezTo>
                    <a:pt x="0" y="351"/>
                    <a:pt x="0" y="692"/>
                    <a:pt x="205" y="883"/>
                  </a:cubicBezTo>
                  <a:lnTo>
                    <a:pt x="915" y="1593"/>
                  </a:lnTo>
                  <a:lnTo>
                    <a:pt x="205" y="2289"/>
                  </a:lnTo>
                  <a:cubicBezTo>
                    <a:pt x="0" y="2494"/>
                    <a:pt x="0" y="2822"/>
                    <a:pt x="205" y="3027"/>
                  </a:cubicBezTo>
                  <a:cubicBezTo>
                    <a:pt x="308" y="3129"/>
                    <a:pt x="441" y="3180"/>
                    <a:pt x="574" y="3180"/>
                  </a:cubicBezTo>
                  <a:cubicBezTo>
                    <a:pt x="707" y="3180"/>
                    <a:pt x="840" y="3129"/>
                    <a:pt x="942" y="3027"/>
                  </a:cubicBezTo>
                  <a:lnTo>
                    <a:pt x="1652" y="2330"/>
                  </a:lnTo>
                  <a:lnTo>
                    <a:pt x="2349" y="3027"/>
                  </a:lnTo>
                  <a:cubicBezTo>
                    <a:pt x="2461" y="3133"/>
                    <a:pt x="2585" y="3178"/>
                    <a:pt x="2704" y="3178"/>
                  </a:cubicBezTo>
                  <a:cubicBezTo>
                    <a:pt x="3104" y="3178"/>
                    <a:pt x="3444" y="2669"/>
                    <a:pt x="3086" y="2289"/>
                  </a:cubicBezTo>
                  <a:lnTo>
                    <a:pt x="2390" y="1593"/>
                  </a:lnTo>
                  <a:lnTo>
                    <a:pt x="3086" y="883"/>
                  </a:lnTo>
                  <a:cubicBezTo>
                    <a:pt x="3445" y="503"/>
                    <a:pt x="310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4"/>
            <p:cNvSpPr/>
            <p:nvPr/>
          </p:nvSpPr>
          <p:spPr>
            <a:xfrm>
              <a:off x="1068438" y="2061150"/>
              <a:ext cx="231900" cy="127825"/>
            </a:xfrm>
            <a:custGeom>
              <a:avLst/>
              <a:gdLst/>
              <a:ahLst/>
              <a:cxnLst/>
              <a:rect l="l" t="t" r="r" b="b"/>
              <a:pathLst>
                <a:path w="9276" h="5113" extrusionOk="0">
                  <a:moveTo>
                    <a:pt x="7987" y="0"/>
                  </a:moveTo>
                  <a:cubicBezTo>
                    <a:pt x="7817" y="0"/>
                    <a:pt x="7691" y="229"/>
                    <a:pt x="7856" y="360"/>
                  </a:cubicBezTo>
                  <a:lnTo>
                    <a:pt x="8484" y="865"/>
                  </a:lnTo>
                  <a:lnTo>
                    <a:pt x="5849" y="865"/>
                  </a:lnTo>
                  <a:cubicBezTo>
                    <a:pt x="5262" y="865"/>
                    <a:pt x="4784" y="1330"/>
                    <a:pt x="4784" y="1917"/>
                  </a:cubicBezTo>
                  <a:lnTo>
                    <a:pt x="4784" y="4060"/>
                  </a:lnTo>
                  <a:cubicBezTo>
                    <a:pt x="4784" y="4415"/>
                    <a:pt x="4497" y="4716"/>
                    <a:pt x="4128" y="4716"/>
                  </a:cubicBezTo>
                  <a:lnTo>
                    <a:pt x="292" y="4716"/>
                  </a:lnTo>
                  <a:cubicBezTo>
                    <a:pt x="283" y="4715"/>
                    <a:pt x="274" y="4714"/>
                    <a:pt x="266" y="4714"/>
                  </a:cubicBezTo>
                  <a:cubicBezTo>
                    <a:pt x="0" y="4714"/>
                    <a:pt x="0" y="5113"/>
                    <a:pt x="266" y="5113"/>
                  </a:cubicBezTo>
                  <a:cubicBezTo>
                    <a:pt x="274" y="5113"/>
                    <a:pt x="283" y="5112"/>
                    <a:pt x="292" y="5111"/>
                  </a:cubicBezTo>
                  <a:lnTo>
                    <a:pt x="4128" y="5111"/>
                  </a:lnTo>
                  <a:cubicBezTo>
                    <a:pt x="4715" y="5111"/>
                    <a:pt x="5193" y="4647"/>
                    <a:pt x="5193" y="4060"/>
                  </a:cubicBezTo>
                  <a:lnTo>
                    <a:pt x="5193" y="1917"/>
                  </a:lnTo>
                  <a:cubicBezTo>
                    <a:pt x="5193" y="1562"/>
                    <a:pt x="5480" y="1261"/>
                    <a:pt x="5835" y="1261"/>
                  </a:cubicBezTo>
                  <a:lnTo>
                    <a:pt x="8484" y="1261"/>
                  </a:lnTo>
                  <a:lnTo>
                    <a:pt x="7856" y="1766"/>
                  </a:lnTo>
                  <a:cubicBezTo>
                    <a:pt x="7774" y="1821"/>
                    <a:pt x="7760" y="1944"/>
                    <a:pt x="7815" y="2026"/>
                  </a:cubicBezTo>
                  <a:cubicBezTo>
                    <a:pt x="7847" y="2083"/>
                    <a:pt x="7909" y="2115"/>
                    <a:pt x="7973" y="2115"/>
                  </a:cubicBezTo>
                  <a:cubicBezTo>
                    <a:pt x="8017" y="2115"/>
                    <a:pt x="8063" y="2100"/>
                    <a:pt x="8102" y="2067"/>
                  </a:cubicBezTo>
                  <a:lnTo>
                    <a:pt x="9180" y="1220"/>
                  </a:lnTo>
                  <a:cubicBezTo>
                    <a:pt x="9276" y="1138"/>
                    <a:pt x="9276" y="988"/>
                    <a:pt x="9180" y="906"/>
                  </a:cubicBezTo>
                  <a:lnTo>
                    <a:pt x="8115" y="46"/>
                  </a:lnTo>
                  <a:cubicBezTo>
                    <a:pt x="8072" y="14"/>
                    <a:pt x="8028" y="0"/>
                    <a:pt x="7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74"/>
          <p:cNvGrpSpPr/>
          <p:nvPr/>
        </p:nvGrpSpPr>
        <p:grpSpPr>
          <a:xfrm>
            <a:off x="1807538" y="1959550"/>
            <a:ext cx="342050" cy="341700"/>
            <a:chOff x="1807538" y="1959550"/>
            <a:chExt cx="342050" cy="341700"/>
          </a:xfrm>
        </p:grpSpPr>
        <p:sp>
          <p:nvSpPr>
            <p:cNvPr id="1087" name="Google Shape;1087;p74"/>
            <p:cNvSpPr/>
            <p:nvPr/>
          </p:nvSpPr>
          <p:spPr>
            <a:xfrm>
              <a:off x="1807538" y="1959550"/>
              <a:ext cx="342050" cy="341700"/>
            </a:xfrm>
            <a:custGeom>
              <a:avLst/>
              <a:gdLst/>
              <a:ahLst/>
              <a:cxnLst/>
              <a:rect l="l" t="t" r="r" b="b"/>
              <a:pathLst>
                <a:path w="13682" h="13668" extrusionOk="0">
                  <a:moveTo>
                    <a:pt x="5407" y="683"/>
                  </a:moveTo>
                  <a:lnTo>
                    <a:pt x="5407" y="2403"/>
                  </a:lnTo>
                  <a:lnTo>
                    <a:pt x="3687" y="2403"/>
                  </a:lnTo>
                  <a:lnTo>
                    <a:pt x="5407" y="683"/>
                  </a:lnTo>
                  <a:close/>
                  <a:moveTo>
                    <a:pt x="13272" y="410"/>
                  </a:moveTo>
                  <a:lnTo>
                    <a:pt x="13272" y="13271"/>
                  </a:lnTo>
                  <a:lnTo>
                    <a:pt x="3400" y="13271"/>
                  </a:lnTo>
                  <a:lnTo>
                    <a:pt x="3400" y="12179"/>
                  </a:lnTo>
                  <a:lnTo>
                    <a:pt x="6622" y="12179"/>
                  </a:lnTo>
                  <a:cubicBezTo>
                    <a:pt x="6732" y="12166"/>
                    <a:pt x="6827" y="12084"/>
                    <a:pt x="6827" y="11974"/>
                  </a:cubicBezTo>
                  <a:lnTo>
                    <a:pt x="6827" y="3837"/>
                  </a:lnTo>
                  <a:cubicBezTo>
                    <a:pt x="6827" y="3728"/>
                    <a:pt x="6732" y="3646"/>
                    <a:pt x="6622" y="3646"/>
                  </a:cubicBezTo>
                  <a:lnTo>
                    <a:pt x="3400" y="3646"/>
                  </a:lnTo>
                  <a:lnTo>
                    <a:pt x="3400" y="2813"/>
                  </a:lnTo>
                  <a:lnTo>
                    <a:pt x="5612" y="2813"/>
                  </a:lnTo>
                  <a:cubicBezTo>
                    <a:pt x="5721" y="2813"/>
                    <a:pt x="5817" y="2717"/>
                    <a:pt x="5817" y="2608"/>
                  </a:cubicBezTo>
                  <a:lnTo>
                    <a:pt x="5817" y="410"/>
                  </a:lnTo>
                  <a:close/>
                  <a:moveTo>
                    <a:pt x="5612" y="0"/>
                  </a:moveTo>
                  <a:cubicBezTo>
                    <a:pt x="5557" y="0"/>
                    <a:pt x="5503" y="28"/>
                    <a:pt x="5475" y="55"/>
                  </a:cubicBezTo>
                  <a:lnTo>
                    <a:pt x="3059" y="2472"/>
                  </a:lnTo>
                  <a:cubicBezTo>
                    <a:pt x="3018" y="2513"/>
                    <a:pt x="3004" y="2554"/>
                    <a:pt x="3004" y="2608"/>
                  </a:cubicBezTo>
                  <a:lnTo>
                    <a:pt x="3004" y="3632"/>
                  </a:lnTo>
                  <a:lnTo>
                    <a:pt x="205" y="3632"/>
                  </a:lnTo>
                  <a:cubicBezTo>
                    <a:pt x="96" y="3632"/>
                    <a:pt x="1" y="3728"/>
                    <a:pt x="14" y="3837"/>
                  </a:cubicBezTo>
                  <a:lnTo>
                    <a:pt x="14" y="6636"/>
                  </a:lnTo>
                  <a:cubicBezTo>
                    <a:pt x="1" y="6779"/>
                    <a:pt x="106" y="6851"/>
                    <a:pt x="212" y="6851"/>
                  </a:cubicBezTo>
                  <a:cubicBezTo>
                    <a:pt x="318" y="6851"/>
                    <a:pt x="424" y="6779"/>
                    <a:pt x="410" y="6636"/>
                  </a:cubicBezTo>
                  <a:lnTo>
                    <a:pt x="410" y="4042"/>
                  </a:lnTo>
                  <a:lnTo>
                    <a:pt x="6431" y="4042"/>
                  </a:lnTo>
                  <a:lnTo>
                    <a:pt x="6431" y="11770"/>
                  </a:lnTo>
                  <a:lnTo>
                    <a:pt x="424" y="11770"/>
                  </a:lnTo>
                  <a:lnTo>
                    <a:pt x="424" y="7605"/>
                  </a:lnTo>
                  <a:cubicBezTo>
                    <a:pt x="431" y="7455"/>
                    <a:pt x="321" y="7380"/>
                    <a:pt x="214" y="7380"/>
                  </a:cubicBezTo>
                  <a:cubicBezTo>
                    <a:pt x="106" y="7380"/>
                    <a:pt x="1" y="7455"/>
                    <a:pt x="14" y="7605"/>
                  </a:cubicBezTo>
                  <a:lnTo>
                    <a:pt x="14" y="11974"/>
                  </a:lnTo>
                  <a:cubicBezTo>
                    <a:pt x="14" y="12084"/>
                    <a:pt x="110" y="12179"/>
                    <a:pt x="219" y="12179"/>
                  </a:cubicBezTo>
                  <a:lnTo>
                    <a:pt x="3018" y="12179"/>
                  </a:lnTo>
                  <a:lnTo>
                    <a:pt x="3018" y="13476"/>
                  </a:lnTo>
                  <a:cubicBezTo>
                    <a:pt x="3004" y="13585"/>
                    <a:pt x="3100" y="13667"/>
                    <a:pt x="3209" y="13667"/>
                  </a:cubicBezTo>
                  <a:lnTo>
                    <a:pt x="13490" y="13667"/>
                  </a:lnTo>
                  <a:cubicBezTo>
                    <a:pt x="13599" y="13667"/>
                    <a:pt x="13681" y="13585"/>
                    <a:pt x="13681" y="13476"/>
                  </a:cubicBezTo>
                  <a:lnTo>
                    <a:pt x="13681" y="205"/>
                  </a:lnTo>
                  <a:cubicBezTo>
                    <a:pt x="13681" y="96"/>
                    <a:pt x="13599" y="0"/>
                    <a:pt x="13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4"/>
            <p:cNvSpPr/>
            <p:nvPr/>
          </p:nvSpPr>
          <p:spPr>
            <a:xfrm>
              <a:off x="2020188" y="1996575"/>
              <a:ext cx="92875" cy="180775"/>
            </a:xfrm>
            <a:custGeom>
              <a:avLst/>
              <a:gdLst/>
              <a:ahLst/>
              <a:cxnLst/>
              <a:rect l="l" t="t" r="r" b="b"/>
              <a:pathLst>
                <a:path w="3715" h="7231" extrusionOk="0">
                  <a:moveTo>
                    <a:pt x="1857" y="431"/>
                  </a:moveTo>
                  <a:cubicBezTo>
                    <a:pt x="1926" y="431"/>
                    <a:pt x="1980" y="486"/>
                    <a:pt x="1980" y="554"/>
                  </a:cubicBezTo>
                  <a:lnTo>
                    <a:pt x="1980" y="1086"/>
                  </a:lnTo>
                  <a:cubicBezTo>
                    <a:pt x="1980" y="1196"/>
                    <a:pt x="2062" y="1291"/>
                    <a:pt x="2185" y="1291"/>
                  </a:cubicBezTo>
                  <a:cubicBezTo>
                    <a:pt x="2772" y="1291"/>
                    <a:pt x="3264" y="1769"/>
                    <a:pt x="3264" y="2370"/>
                  </a:cubicBezTo>
                  <a:lnTo>
                    <a:pt x="3264" y="2697"/>
                  </a:lnTo>
                  <a:cubicBezTo>
                    <a:pt x="3264" y="2752"/>
                    <a:pt x="3209" y="2807"/>
                    <a:pt x="3141" y="2807"/>
                  </a:cubicBezTo>
                  <a:cubicBezTo>
                    <a:pt x="3073" y="2807"/>
                    <a:pt x="3018" y="2752"/>
                    <a:pt x="3018" y="2697"/>
                  </a:cubicBezTo>
                  <a:lnTo>
                    <a:pt x="3018" y="2370"/>
                  </a:lnTo>
                  <a:cubicBezTo>
                    <a:pt x="3018" y="1905"/>
                    <a:pt x="2649" y="1523"/>
                    <a:pt x="2185" y="1523"/>
                  </a:cubicBezTo>
                  <a:lnTo>
                    <a:pt x="1707" y="1523"/>
                  </a:lnTo>
                  <a:cubicBezTo>
                    <a:pt x="1691" y="1522"/>
                    <a:pt x="1675" y="1522"/>
                    <a:pt x="1659" y="1522"/>
                  </a:cubicBezTo>
                  <a:cubicBezTo>
                    <a:pt x="1107" y="1522"/>
                    <a:pt x="656" y="1976"/>
                    <a:pt x="656" y="2520"/>
                  </a:cubicBezTo>
                  <a:cubicBezTo>
                    <a:pt x="656" y="3077"/>
                    <a:pt x="1107" y="3531"/>
                    <a:pt x="1659" y="3531"/>
                  </a:cubicBezTo>
                  <a:cubicBezTo>
                    <a:pt x="1675" y="3531"/>
                    <a:pt x="1691" y="3531"/>
                    <a:pt x="1707" y="3530"/>
                  </a:cubicBezTo>
                  <a:lnTo>
                    <a:pt x="2021" y="3530"/>
                  </a:lnTo>
                  <a:cubicBezTo>
                    <a:pt x="2690" y="3530"/>
                    <a:pt x="3223" y="4049"/>
                    <a:pt x="3264" y="4704"/>
                  </a:cubicBezTo>
                  <a:cubicBezTo>
                    <a:pt x="3305" y="5360"/>
                    <a:pt x="2813" y="5933"/>
                    <a:pt x="2171" y="6015"/>
                  </a:cubicBezTo>
                  <a:cubicBezTo>
                    <a:pt x="2062" y="6015"/>
                    <a:pt x="1980" y="6111"/>
                    <a:pt x="1980" y="6206"/>
                  </a:cubicBezTo>
                  <a:lnTo>
                    <a:pt x="1980" y="6752"/>
                  </a:lnTo>
                  <a:cubicBezTo>
                    <a:pt x="1980" y="6821"/>
                    <a:pt x="1926" y="6875"/>
                    <a:pt x="1871" y="6875"/>
                  </a:cubicBezTo>
                  <a:cubicBezTo>
                    <a:pt x="1803" y="6875"/>
                    <a:pt x="1748" y="6821"/>
                    <a:pt x="1748" y="6752"/>
                  </a:cubicBezTo>
                  <a:lnTo>
                    <a:pt x="1748" y="6220"/>
                  </a:lnTo>
                  <a:cubicBezTo>
                    <a:pt x="1748" y="6111"/>
                    <a:pt x="1653" y="6015"/>
                    <a:pt x="1543" y="6015"/>
                  </a:cubicBezTo>
                  <a:cubicBezTo>
                    <a:pt x="943" y="6015"/>
                    <a:pt x="465" y="5537"/>
                    <a:pt x="465" y="4937"/>
                  </a:cubicBezTo>
                  <a:cubicBezTo>
                    <a:pt x="465" y="4868"/>
                    <a:pt x="519" y="4814"/>
                    <a:pt x="588" y="4814"/>
                  </a:cubicBezTo>
                  <a:cubicBezTo>
                    <a:pt x="642" y="4814"/>
                    <a:pt x="697" y="4868"/>
                    <a:pt x="697" y="4937"/>
                  </a:cubicBezTo>
                  <a:cubicBezTo>
                    <a:pt x="697" y="5401"/>
                    <a:pt x="1079" y="5783"/>
                    <a:pt x="1543" y="5783"/>
                  </a:cubicBezTo>
                  <a:lnTo>
                    <a:pt x="2021" y="5783"/>
                  </a:lnTo>
                  <a:cubicBezTo>
                    <a:pt x="2581" y="5783"/>
                    <a:pt x="3032" y="5332"/>
                    <a:pt x="3032" y="4773"/>
                  </a:cubicBezTo>
                  <a:cubicBezTo>
                    <a:pt x="3032" y="4227"/>
                    <a:pt x="2581" y="3776"/>
                    <a:pt x="2021" y="3776"/>
                  </a:cubicBezTo>
                  <a:lnTo>
                    <a:pt x="1707" y="3776"/>
                  </a:lnTo>
                  <a:cubicBezTo>
                    <a:pt x="1052" y="3762"/>
                    <a:pt x="506" y="3257"/>
                    <a:pt x="465" y="2602"/>
                  </a:cubicBezTo>
                  <a:cubicBezTo>
                    <a:pt x="437" y="1946"/>
                    <a:pt x="915" y="1373"/>
                    <a:pt x="1571" y="1291"/>
                  </a:cubicBezTo>
                  <a:cubicBezTo>
                    <a:pt x="1666" y="1277"/>
                    <a:pt x="1734" y="1196"/>
                    <a:pt x="1734" y="1100"/>
                  </a:cubicBezTo>
                  <a:lnTo>
                    <a:pt x="1734" y="554"/>
                  </a:lnTo>
                  <a:cubicBezTo>
                    <a:pt x="1734" y="486"/>
                    <a:pt x="1789" y="431"/>
                    <a:pt x="1857" y="431"/>
                  </a:cubicBezTo>
                  <a:close/>
                  <a:moveTo>
                    <a:pt x="1857" y="1"/>
                  </a:moveTo>
                  <a:cubicBezTo>
                    <a:pt x="1588" y="1"/>
                    <a:pt x="1318" y="185"/>
                    <a:pt x="1339" y="554"/>
                  </a:cubicBezTo>
                  <a:lnTo>
                    <a:pt x="1339" y="922"/>
                  </a:lnTo>
                  <a:cubicBezTo>
                    <a:pt x="533" y="1114"/>
                    <a:pt x="1" y="1878"/>
                    <a:pt x="96" y="2697"/>
                  </a:cubicBezTo>
                  <a:cubicBezTo>
                    <a:pt x="178" y="3530"/>
                    <a:pt x="874" y="4145"/>
                    <a:pt x="1694" y="4158"/>
                  </a:cubicBezTo>
                  <a:lnTo>
                    <a:pt x="2021" y="4158"/>
                  </a:lnTo>
                  <a:cubicBezTo>
                    <a:pt x="2827" y="4172"/>
                    <a:pt x="2827" y="5373"/>
                    <a:pt x="2021" y="5373"/>
                  </a:cubicBezTo>
                  <a:lnTo>
                    <a:pt x="1543" y="5373"/>
                  </a:lnTo>
                  <a:cubicBezTo>
                    <a:pt x="1298" y="5373"/>
                    <a:pt x="1093" y="5169"/>
                    <a:pt x="1093" y="4923"/>
                  </a:cubicBezTo>
                  <a:cubicBezTo>
                    <a:pt x="1072" y="4595"/>
                    <a:pt x="823" y="4431"/>
                    <a:pt x="574" y="4431"/>
                  </a:cubicBezTo>
                  <a:cubicBezTo>
                    <a:pt x="325" y="4431"/>
                    <a:pt x="76" y="4595"/>
                    <a:pt x="55" y="4923"/>
                  </a:cubicBezTo>
                  <a:cubicBezTo>
                    <a:pt x="55" y="5674"/>
                    <a:pt x="601" y="6302"/>
                    <a:pt x="1339" y="6397"/>
                  </a:cubicBezTo>
                  <a:lnTo>
                    <a:pt x="1339" y="6739"/>
                  </a:lnTo>
                  <a:cubicBezTo>
                    <a:pt x="1359" y="7066"/>
                    <a:pt x="1608" y="7230"/>
                    <a:pt x="1857" y="7230"/>
                  </a:cubicBezTo>
                  <a:cubicBezTo>
                    <a:pt x="2107" y="7230"/>
                    <a:pt x="2356" y="7066"/>
                    <a:pt x="2376" y="6739"/>
                  </a:cubicBezTo>
                  <a:lnTo>
                    <a:pt x="2376" y="6370"/>
                  </a:lnTo>
                  <a:cubicBezTo>
                    <a:pt x="3182" y="6165"/>
                    <a:pt x="3714" y="5414"/>
                    <a:pt x="3619" y="4582"/>
                  </a:cubicBezTo>
                  <a:cubicBezTo>
                    <a:pt x="3523" y="3762"/>
                    <a:pt x="2840" y="3134"/>
                    <a:pt x="2021" y="3121"/>
                  </a:cubicBezTo>
                  <a:lnTo>
                    <a:pt x="1694" y="3121"/>
                  </a:lnTo>
                  <a:cubicBezTo>
                    <a:pt x="1676" y="3122"/>
                    <a:pt x="1659" y="3122"/>
                    <a:pt x="1642" y="3122"/>
                  </a:cubicBezTo>
                  <a:cubicBezTo>
                    <a:pt x="860" y="3122"/>
                    <a:pt x="864" y="1918"/>
                    <a:pt x="1655" y="1918"/>
                  </a:cubicBezTo>
                  <a:cubicBezTo>
                    <a:pt x="1667" y="1918"/>
                    <a:pt x="1680" y="1919"/>
                    <a:pt x="1694" y="1919"/>
                  </a:cubicBezTo>
                  <a:lnTo>
                    <a:pt x="2185" y="1919"/>
                  </a:lnTo>
                  <a:cubicBezTo>
                    <a:pt x="2417" y="1919"/>
                    <a:pt x="2622" y="2124"/>
                    <a:pt x="2622" y="2356"/>
                  </a:cubicBezTo>
                  <a:lnTo>
                    <a:pt x="2622" y="2684"/>
                  </a:lnTo>
                  <a:cubicBezTo>
                    <a:pt x="2622" y="2970"/>
                    <a:pt x="2854" y="3203"/>
                    <a:pt x="3141" y="3203"/>
                  </a:cubicBezTo>
                  <a:lnTo>
                    <a:pt x="3154" y="3203"/>
                  </a:lnTo>
                  <a:cubicBezTo>
                    <a:pt x="3427" y="3203"/>
                    <a:pt x="3660" y="2970"/>
                    <a:pt x="3660" y="2684"/>
                  </a:cubicBezTo>
                  <a:lnTo>
                    <a:pt x="3660" y="2356"/>
                  </a:lnTo>
                  <a:cubicBezTo>
                    <a:pt x="3660" y="1619"/>
                    <a:pt x="3113" y="991"/>
                    <a:pt x="2376" y="895"/>
                  </a:cubicBezTo>
                  <a:lnTo>
                    <a:pt x="2376" y="554"/>
                  </a:lnTo>
                  <a:cubicBezTo>
                    <a:pt x="2397" y="185"/>
                    <a:pt x="2127" y="1"/>
                    <a:pt x="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4"/>
            <p:cNvSpPr/>
            <p:nvPr/>
          </p:nvSpPr>
          <p:spPr>
            <a:xfrm>
              <a:off x="1998213" y="2200500"/>
              <a:ext cx="51500" cy="9975"/>
            </a:xfrm>
            <a:custGeom>
              <a:avLst/>
              <a:gdLst/>
              <a:ahLst/>
              <a:cxnLst/>
              <a:rect l="l" t="t" r="r" b="b"/>
              <a:pathLst>
                <a:path w="2060" h="399" extrusionOk="0">
                  <a:moveTo>
                    <a:pt x="254" y="1"/>
                  </a:moveTo>
                  <a:cubicBezTo>
                    <a:pt x="0" y="1"/>
                    <a:pt x="0" y="399"/>
                    <a:pt x="254" y="399"/>
                  </a:cubicBezTo>
                  <a:cubicBezTo>
                    <a:pt x="262" y="399"/>
                    <a:pt x="270" y="398"/>
                    <a:pt x="279" y="398"/>
                  </a:cubicBezTo>
                  <a:lnTo>
                    <a:pt x="1781" y="398"/>
                  </a:lnTo>
                  <a:cubicBezTo>
                    <a:pt x="1789" y="398"/>
                    <a:pt x="1797" y="399"/>
                    <a:pt x="1805" y="399"/>
                  </a:cubicBezTo>
                  <a:cubicBezTo>
                    <a:pt x="2059" y="399"/>
                    <a:pt x="2059" y="1"/>
                    <a:pt x="1805" y="1"/>
                  </a:cubicBezTo>
                  <a:cubicBezTo>
                    <a:pt x="1797" y="1"/>
                    <a:pt x="1789" y="1"/>
                    <a:pt x="1781" y="2"/>
                  </a:cubicBezTo>
                  <a:lnTo>
                    <a:pt x="279" y="2"/>
                  </a:lnTo>
                  <a:cubicBezTo>
                    <a:pt x="270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4"/>
            <p:cNvSpPr/>
            <p:nvPr/>
          </p:nvSpPr>
          <p:spPr>
            <a:xfrm>
              <a:off x="2056938" y="2200500"/>
              <a:ext cx="66700" cy="9975"/>
            </a:xfrm>
            <a:custGeom>
              <a:avLst/>
              <a:gdLst/>
              <a:ahLst/>
              <a:cxnLst/>
              <a:rect l="l" t="t" r="r" b="b"/>
              <a:pathLst>
                <a:path w="2668" h="399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4" y="399"/>
                    <a:pt x="283" y="398"/>
                    <a:pt x="292" y="398"/>
                  </a:cubicBezTo>
                  <a:lnTo>
                    <a:pt x="2435" y="398"/>
                  </a:lnTo>
                  <a:cubicBezTo>
                    <a:pt x="2667" y="370"/>
                    <a:pt x="2667" y="15"/>
                    <a:pt x="2435" y="2"/>
                  </a:cubicBezTo>
                  <a:lnTo>
                    <a:pt x="292" y="2"/>
                  </a:lnTo>
                  <a:cubicBezTo>
                    <a:pt x="283" y="1"/>
                    <a:pt x="274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4"/>
            <p:cNvSpPr/>
            <p:nvPr/>
          </p:nvSpPr>
          <p:spPr>
            <a:xfrm>
              <a:off x="1998213" y="2227125"/>
              <a:ext cx="35450" cy="9975"/>
            </a:xfrm>
            <a:custGeom>
              <a:avLst/>
              <a:gdLst/>
              <a:ahLst/>
              <a:cxnLst/>
              <a:rect l="l" t="t" r="r" b="b"/>
              <a:pathLst>
                <a:path w="1418" h="399" extrusionOk="0">
                  <a:moveTo>
                    <a:pt x="267" y="0"/>
                  </a:moveTo>
                  <a:cubicBezTo>
                    <a:pt x="1" y="0"/>
                    <a:pt x="1" y="399"/>
                    <a:pt x="267" y="399"/>
                  </a:cubicBezTo>
                  <a:cubicBezTo>
                    <a:pt x="275" y="399"/>
                    <a:pt x="284" y="398"/>
                    <a:pt x="292" y="398"/>
                  </a:cubicBezTo>
                  <a:lnTo>
                    <a:pt x="1139" y="398"/>
                  </a:lnTo>
                  <a:cubicBezTo>
                    <a:pt x="1147" y="398"/>
                    <a:pt x="1156" y="399"/>
                    <a:pt x="1164" y="399"/>
                  </a:cubicBezTo>
                  <a:cubicBezTo>
                    <a:pt x="1417" y="399"/>
                    <a:pt x="1417" y="0"/>
                    <a:pt x="1164" y="0"/>
                  </a:cubicBezTo>
                  <a:cubicBezTo>
                    <a:pt x="1156" y="0"/>
                    <a:pt x="1147" y="1"/>
                    <a:pt x="1139" y="2"/>
                  </a:cubicBezTo>
                  <a:lnTo>
                    <a:pt x="292" y="2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4"/>
            <p:cNvSpPr/>
            <p:nvPr/>
          </p:nvSpPr>
          <p:spPr>
            <a:xfrm>
              <a:off x="2040888" y="2227125"/>
              <a:ext cx="82750" cy="9975"/>
            </a:xfrm>
            <a:custGeom>
              <a:avLst/>
              <a:gdLst/>
              <a:ahLst/>
              <a:cxnLst/>
              <a:rect l="l" t="t" r="r" b="b"/>
              <a:pathLst>
                <a:path w="3310" h="399" extrusionOk="0">
                  <a:moveTo>
                    <a:pt x="266" y="0"/>
                  </a:moveTo>
                  <a:cubicBezTo>
                    <a:pt x="0" y="0"/>
                    <a:pt x="0" y="399"/>
                    <a:pt x="266" y="399"/>
                  </a:cubicBezTo>
                  <a:cubicBezTo>
                    <a:pt x="275" y="399"/>
                    <a:pt x="283" y="398"/>
                    <a:pt x="292" y="398"/>
                  </a:cubicBezTo>
                  <a:lnTo>
                    <a:pt x="3077" y="398"/>
                  </a:lnTo>
                  <a:cubicBezTo>
                    <a:pt x="3309" y="384"/>
                    <a:pt x="3309" y="29"/>
                    <a:pt x="3077" y="2"/>
                  </a:cubicBezTo>
                  <a:lnTo>
                    <a:pt x="292" y="2"/>
                  </a:lnTo>
                  <a:cubicBezTo>
                    <a:pt x="283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4"/>
            <p:cNvSpPr/>
            <p:nvPr/>
          </p:nvSpPr>
          <p:spPr>
            <a:xfrm>
              <a:off x="1998688" y="2253775"/>
              <a:ext cx="66925" cy="10275"/>
            </a:xfrm>
            <a:custGeom>
              <a:avLst/>
              <a:gdLst/>
              <a:ahLst/>
              <a:cxnLst/>
              <a:rect l="l" t="t" r="r" b="b"/>
              <a:pathLst>
                <a:path w="2677" h="411" extrusionOk="0">
                  <a:moveTo>
                    <a:pt x="260" y="1"/>
                  </a:moveTo>
                  <a:cubicBezTo>
                    <a:pt x="0" y="1"/>
                    <a:pt x="0" y="410"/>
                    <a:pt x="260" y="410"/>
                  </a:cubicBezTo>
                  <a:lnTo>
                    <a:pt x="2403" y="410"/>
                  </a:lnTo>
                  <a:cubicBezTo>
                    <a:pt x="2676" y="410"/>
                    <a:pt x="2676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4"/>
            <p:cNvSpPr/>
            <p:nvPr/>
          </p:nvSpPr>
          <p:spPr>
            <a:xfrm>
              <a:off x="2073438" y="2253775"/>
              <a:ext cx="50875" cy="10275"/>
            </a:xfrm>
            <a:custGeom>
              <a:avLst/>
              <a:gdLst/>
              <a:ahLst/>
              <a:cxnLst/>
              <a:rect l="l" t="t" r="r" b="b"/>
              <a:pathLst>
                <a:path w="2035" h="411" extrusionOk="0">
                  <a:moveTo>
                    <a:pt x="273" y="1"/>
                  </a:moveTo>
                  <a:cubicBezTo>
                    <a:pt x="0" y="1"/>
                    <a:pt x="0" y="410"/>
                    <a:pt x="273" y="410"/>
                  </a:cubicBezTo>
                  <a:lnTo>
                    <a:pt x="1775" y="410"/>
                  </a:lnTo>
                  <a:cubicBezTo>
                    <a:pt x="2035" y="410"/>
                    <a:pt x="2035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4"/>
            <p:cNvSpPr/>
            <p:nvPr/>
          </p:nvSpPr>
          <p:spPr>
            <a:xfrm>
              <a:off x="1829038" y="2071850"/>
              <a:ext cx="127675" cy="42350"/>
            </a:xfrm>
            <a:custGeom>
              <a:avLst/>
              <a:gdLst/>
              <a:ahLst/>
              <a:cxnLst/>
              <a:rect l="l" t="t" r="r" b="b"/>
              <a:pathLst>
                <a:path w="5107" h="1694" extrusionOk="0">
                  <a:moveTo>
                    <a:pt x="4711" y="410"/>
                  </a:moveTo>
                  <a:lnTo>
                    <a:pt x="4711" y="1284"/>
                  </a:lnTo>
                  <a:lnTo>
                    <a:pt x="410" y="1284"/>
                  </a:lnTo>
                  <a:lnTo>
                    <a:pt x="410" y="410"/>
                  </a:lnTo>
                  <a:close/>
                  <a:moveTo>
                    <a:pt x="205" y="0"/>
                  </a:moveTo>
                  <a:cubicBezTo>
                    <a:pt x="96" y="0"/>
                    <a:pt x="1" y="96"/>
                    <a:pt x="1" y="205"/>
                  </a:cubicBezTo>
                  <a:lnTo>
                    <a:pt x="1" y="1489"/>
                  </a:lnTo>
                  <a:cubicBezTo>
                    <a:pt x="1" y="1598"/>
                    <a:pt x="96" y="1693"/>
                    <a:pt x="205" y="1693"/>
                  </a:cubicBezTo>
                  <a:lnTo>
                    <a:pt x="4916" y="1693"/>
                  </a:lnTo>
                  <a:cubicBezTo>
                    <a:pt x="5025" y="1693"/>
                    <a:pt x="5107" y="1598"/>
                    <a:pt x="5107" y="1489"/>
                  </a:cubicBezTo>
                  <a:lnTo>
                    <a:pt x="5107" y="205"/>
                  </a:lnTo>
                  <a:cubicBezTo>
                    <a:pt x="5107" y="96"/>
                    <a:pt x="5025" y="0"/>
                    <a:pt x="4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4"/>
            <p:cNvSpPr/>
            <p:nvPr/>
          </p:nvSpPr>
          <p:spPr>
            <a:xfrm>
              <a:off x="1904138" y="2125425"/>
              <a:ext cx="52575" cy="52600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707" y="397"/>
                  </a:moveTo>
                  <a:lnTo>
                    <a:pt x="1707" y="1708"/>
                  </a:lnTo>
                  <a:lnTo>
                    <a:pt x="396" y="1708"/>
                  </a:lnTo>
                  <a:lnTo>
                    <a:pt x="396" y="397"/>
                  </a:lnTo>
                  <a:close/>
                  <a:moveTo>
                    <a:pt x="205" y="1"/>
                  </a:moveTo>
                  <a:cubicBezTo>
                    <a:pt x="82" y="1"/>
                    <a:pt x="0" y="97"/>
                    <a:pt x="0" y="206"/>
                  </a:cubicBezTo>
                  <a:lnTo>
                    <a:pt x="0" y="1912"/>
                  </a:lnTo>
                  <a:cubicBezTo>
                    <a:pt x="0" y="2022"/>
                    <a:pt x="82" y="2104"/>
                    <a:pt x="205" y="2104"/>
                  </a:cubicBezTo>
                  <a:lnTo>
                    <a:pt x="1912" y="2104"/>
                  </a:lnTo>
                  <a:cubicBezTo>
                    <a:pt x="2021" y="2104"/>
                    <a:pt x="2103" y="2022"/>
                    <a:pt x="2103" y="1912"/>
                  </a:cubicBezTo>
                  <a:lnTo>
                    <a:pt x="2103" y="206"/>
                  </a:lnTo>
                  <a:cubicBezTo>
                    <a:pt x="2103" y="97"/>
                    <a:pt x="2021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4"/>
            <p:cNvSpPr/>
            <p:nvPr/>
          </p:nvSpPr>
          <p:spPr>
            <a:xfrm>
              <a:off x="1829038" y="2125425"/>
              <a:ext cx="52925" cy="52600"/>
            </a:xfrm>
            <a:custGeom>
              <a:avLst/>
              <a:gdLst/>
              <a:ahLst/>
              <a:cxnLst/>
              <a:rect l="l" t="t" r="r" b="b"/>
              <a:pathLst>
                <a:path w="2117" h="2104" extrusionOk="0">
                  <a:moveTo>
                    <a:pt x="1721" y="397"/>
                  </a:moveTo>
                  <a:lnTo>
                    <a:pt x="1721" y="1708"/>
                  </a:lnTo>
                  <a:lnTo>
                    <a:pt x="410" y="1708"/>
                  </a:lnTo>
                  <a:lnTo>
                    <a:pt x="410" y="397"/>
                  </a:lnTo>
                  <a:close/>
                  <a:moveTo>
                    <a:pt x="205" y="1"/>
                  </a:moveTo>
                  <a:cubicBezTo>
                    <a:pt x="96" y="1"/>
                    <a:pt x="14" y="97"/>
                    <a:pt x="14" y="206"/>
                  </a:cubicBezTo>
                  <a:lnTo>
                    <a:pt x="14" y="1912"/>
                  </a:lnTo>
                  <a:cubicBezTo>
                    <a:pt x="1" y="2022"/>
                    <a:pt x="96" y="2104"/>
                    <a:pt x="205" y="2104"/>
                  </a:cubicBezTo>
                  <a:lnTo>
                    <a:pt x="1912" y="2104"/>
                  </a:lnTo>
                  <a:cubicBezTo>
                    <a:pt x="2021" y="2104"/>
                    <a:pt x="2117" y="2022"/>
                    <a:pt x="2117" y="1912"/>
                  </a:cubicBezTo>
                  <a:lnTo>
                    <a:pt x="2117" y="206"/>
                  </a:lnTo>
                  <a:cubicBezTo>
                    <a:pt x="2117" y="97"/>
                    <a:pt x="2021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4"/>
            <p:cNvSpPr/>
            <p:nvPr/>
          </p:nvSpPr>
          <p:spPr>
            <a:xfrm>
              <a:off x="1904138" y="2189600"/>
              <a:ext cx="52575" cy="52950"/>
            </a:xfrm>
            <a:custGeom>
              <a:avLst/>
              <a:gdLst/>
              <a:ahLst/>
              <a:cxnLst/>
              <a:rect l="l" t="t" r="r" b="b"/>
              <a:pathLst>
                <a:path w="2103" h="2118" extrusionOk="0">
                  <a:moveTo>
                    <a:pt x="1707" y="397"/>
                  </a:moveTo>
                  <a:lnTo>
                    <a:pt x="1707" y="1707"/>
                  </a:lnTo>
                  <a:lnTo>
                    <a:pt x="396" y="1707"/>
                  </a:lnTo>
                  <a:lnTo>
                    <a:pt x="396" y="397"/>
                  </a:lnTo>
                  <a:close/>
                  <a:moveTo>
                    <a:pt x="205" y="1"/>
                  </a:moveTo>
                  <a:cubicBezTo>
                    <a:pt x="96" y="1"/>
                    <a:pt x="0" y="96"/>
                    <a:pt x="0" y="206"/>
                  </a:cubicBezTo>
                  <a:lnTo>
                    <a:pt x="0" y="1912"/>
                  </a:lnTo>
                  <a:cubicBezTo>
                    <a:pt x="0" y="2021"/>
                    <a:pt x="82" y="2117"/>
                    <a:pt x="205" y="2117"/>
                  </a:cubicBezTo>
                  <a:lnTo>
                    <a:pt x="1912" y="2117"/>
                  </a:lnTo>
                  <a:cubicBezTo>
                    <a:pt x="2021" y="2117"/>
                    <a:pt x="2103" y="2021"/>
                    <a:pt x="2103" y="1912"/>
                  </a:cubicBezTo>
                  <a:lnTo>
                    <a:pt x="2103" y="206"/>
                  </a:lnTo>
                  <a:cubicBezTo>
                    <a:pt x="2103" y="96"/>
                    <a:pt x="2021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4"/>
            <p:cNvSpPr/>
            <p:nvPr/>
          </p:nvSpPr>
          <p:spPr>
            <a:xfrm>
              <a:off x="1829388" y="2189600"/>
              <a:ext cx="52575" cy="52950"/>
            </a:xfrm>
            <a:custGeom>
              <a:avLst/>
              <a:gdLst/>
              <a:ahLst/>
              <a:cxnLst/>
              <a:rect l="l" t="t" r="r" b="b"/>
              <a:pathLst>
                <a:path w="2103" h="2118" extrusionOk="0">
                  <a:moveTo>
                    <a:pt x="1707" y="397"/>
                  </a:moveTo>
                  <a:lnTo>
                    <a:pt x="1707" y="1707"/>
                  </a:lnTo>
                  <a:lnTo>
                    <a:pt x="396" y="1707"/>
                  </a:lnTo>
                  <a:lnTo>
                    <a:pt x="396" y="397"/>
                  </a:lnTo>
                  <a:close/>
                  <a:moveTo>
                    <a:pt x="191" y="1"/>
                  </a:moveTo>
                  <a:cubicBezTo>
                    <a:pt x="82" y="1"/>
                    <a:pt x="0" y="96"/>
                    <a:pt x="0" y="206"/>
                  </a:cubicBezTo>
                  <a:lnTo>
                    <a:pt x="0" y="1912"/>
                  </a:lnTo>
                  <a:cubicBezTo>
                    <a:pt x="0" y="2021"/>
                    <a:pt x="82" y="2117"/>
                    <a:pt x="191" y="2117"/>
                  </a:cubicBezTo>
                  <a:lnTo>
                    <a:pt x="1898" y="2117"/>
                  </a:lnTo>
                  <a:cubicBezTo>
                    <a:pt x="2007" y="2117"/>
                    <a:pt x="2103" y="2021"/>
                    <a:pt x="2103" y="1912"/>
                  </a:cubicBezTo>
                  <a:lnTo>
                    <a:pt x="2103" y="206"/>
                  </a:lnTo>
                  <a:cubicBezTo>
                    <a:pt x="2103" y="96"/>
                    <a:pt x="2007" y="1"/>
                    <a:pt x="18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4"/>
            <p:cNvSpPr/>
            <p:nvPr/>
          </p:nvSpPr>
          <p:spPr>
            <a:xfrm>
              <a:off x="1843238" y="2142000"/>
              <a:ext cx="23725" cy="19825"/>
            </a:xfrm>
            <a:custGeom>
              <a:avLst/>
              <a:gdLst/>
              <a:ahLst/>
              <a:cxnLst/>
              <a:rect l="l" t="t" r="r" b="b"/>
              <a:pathLst>
                <a:path w="949" h="793" extrusionOk="0">
                  <a:moveTo>
                    <a:pt x="498" y="0"/>
                  </a:moveTo>
                  <a:cubicBezTo>
                    <a:pt x="402" y="0"/>
                    <a:pt x="306" y="62"/>
                    <a:pt x="293" y="184"/>
                  </a:cubicBezTo>
                  <a:lnTo>
                    <a:pt x="293" y="198"/>
                  </a:lnTo>
                  <a:lnTo>
                    <a:pt x="279" y="198"/>
                  </a:lnTo>
                  <a:cubicBezTo>
                    <a:pt x="271" y="197"/>
                    <a:pt x="263" y="197"/>
                    <a:pt x="255" y="197"/>
                  </a:cubicBezTo>
                  <a:cubicBezTo>
                    <a:pt x="1" y="197"/>
                    <a:pt x="1" y="595"/>
                    <a:pt x="255" y="595"/>
                  </a:cubicBezTo>
                  <a:cubicBezTo>
                    <a:pt x="263" y="595"/>
                    <a:pt x="271" y="595"/>
                    <a:pt x="279" y="594"/>
                  </a:cubicBezTo>
                  <a:lnTo>
                    <a:pt x="293" y="594"/>
                  </a:lnTo>
                  <a:lnTo>
                    <a:pt x="293" y="608"/>
                  </a:lnTo>
                  <a:cubicBezTo>
                    <a:pt x="306" y="731"/>
                    <a:pt x="402" y="792"/>
                    <a:pt x="498" y="792"/>
                  </a:cubicBezTo>
                  <a:cubicBezTo>
                    <a:pt x="593" y="792"/>
                    <a:pt x="689" y="731"/>
                    <a:pt x="702" y="608"/>
                  </a:cubicBezTo>
                  <a:lnTo>
                    <a:pt x="702" y="594"/>
                  </a:lnTo>
                  <a:lnTo>
                    <a:pt x="716" y="594"/>
                  </a:lnTo>
                  <a:cubicBezTo>
                    <a:pt x="948" y="567"/>
                    <a:pt x="948" y="212"/>
                    <a:pt x="716" y="198"/>
                  </a:cubicBezTo>
                  <a:lnTo>
                    <a:pt x="702" y="198"/>
                  </a:lnTo>
                  <a:lnTo>
                    <a:pt x="702" y="184"/>
                  </a:lnTo>
                  <a:cubicBezTo>
                    <a:pt x="689" y="62"/>
                    <a:pt x="593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4"/>
            <p:cNvSpPr/>
            <p:nvPr/>
          </p:nvSpPr>
          <p:spPr>
            <a:xfrm>
              <a:off x="1918813" y="2146950"/>
              <a:ext cx="22900" cy="9925"/>
            </a:xfrm>
            <a:custGeom>
              <a:avLst/>
              <a:gdLst/>
              <a:ahLst/>
              <a:cxnLst/>
              <a:rect l="l" t="t" r="r" b="b"/>
              <a:pathLst>
                <a:path w="916" h="397" extrusionOk="0">
                  <a:moveTo>
                    <a:pt x="246" y="0"/>
                  </a:moveTo>
                  <a:cubicBezTo>
                    <a:pt x="0" y="14"/>
                    <a:pt x="0" y="369"/>
                    <a:pt x="246" y="396"/>
                  </a:cubicBezTo>
                  <a:lnTo>
                    <a:pt x="683" y="396"/>
                  </a:lnTo>
                  <a:cubicBezTo>
                    <a:pt x="915" y="369"/>
                    <a:pt x="915" y="14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4"/>
            <p:cNvSpPr/>
            <p:nvPr/>
          </p:nvSpPr>
          <p:spPr>
            <a:xfrm>
              <a:off x="1843088" y="2205725"/>
              <a:ext cx="24550" cy="20850"/>
            </a:xfrm>
            <a:custGeom>
              <a:avLst/>
              <a:gdLst/>
              <a:ahLst/>
              <a:cxnLst/>
              <a:rect l="l" t="t" r="r" b="b"/>
              <a:pathLst>
                <a:path w="982" h="834" extrusionOk="0">
                  <a:moveTo>
                    <a:pt x="290" y="0"/>
                  </a:moveTo>
                  <a:cubicBezTo>
                    <a:pt x="137" y="0"/>
                    <a:pt x="11" y="190"/>
                    <a:pt x="149" y="339"/>
                  </a:cubicBezTo>
                  <a:lnTo>
                    <a:pt x="217" y="421"/>
                  </a:lnTo>
                  <a:lnTo>
                    <a:pt x="149" y="489"/>
                  </a:lnTo>
                  <a:cubicBezTo>
                    <a:pt x="1" y="637"/>
                    <a:pt x="130" y="833"/>
                    <a:pt x="285" y="833"/>
                  </a:cubicBezTo>
                  <a:cubicBezTo>
                    <a:pt x="330" y="833"/>
                    <a:pt x="378" y="816"/>
                    <a:pt x="422" y="776"/>
                  </a:cubicBezTo>
                  <a:lnTo>
                    <a:pt x="504" y="694"/>
                  </a:lnTo>
                  <a:lnTo>
                    <a:pt x="572" y="776"/>
                  </a:lnTo>
                  <a:cubicBezTo>
                    <a:pt x="613" y="803"/>
                    <a:pt x="654" y="830"/>
                    <a:pt x="708" y="830"/>
                  </a:cubicBezTo>
                  <a:cubicBezTo>
                    <a:pt x="886" y="830"/>
                    <a:pt x="981" y="612"/>
                    <a:pt x="859" y="489"/>
                  </a:cubicBezTo>
                  <a:lnTo>
                    <a:pt x="777" y="421"/>
                  </a:lnTo>
                  <a:lnTo>
                    <a:pt x="859" y="339"/>
                  </a:lnTo>
                  <a:cubicBezTo>
                    <a:pt x="927" y="257"/>
                    <a:pt x="927" y="134"/>
                    <a:pt x="859" y="52"/>
                  </a:cubicBezTo>
                  <a:cubicBezTo>
                    <a:pt x="818" y="18"/>
                    <a:pt x="766" y="1"/>
                    <a:pt x="715" y="1"/>
                  </a:cubicBezTo>
                  <a:cubicBezTo>
                    <a:pt x="664" y="1"/>
                    <a:pt x="613" y="18"/>
                    <a:pt x="572" y="52"/>
                  </a:cubicBezTo>
                  <a:lnTo>
                    <a:pt x="504" y="134"/>
                  </a:lnTo>
                  <a:lnTo>
                    <a:pt x="422" y="52"/>
                  </a:lnTo>
                  <a:cubicBezTo>
                    <a:pt x="379" y="16"/>
                    <a:pt x="333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4"/>
            <p:cNvSpPr/>
            <p:nvPr/>
          </p:nvSpPr>
          <p:spPr>
            <a:xfrm>
              <a:off x="1917863" y="2205725"/>
              <a:ext cx="23500" cy="20850"/>
            </a:xfrm>
            <a:custGeom>
              <a:avLst/>
              <a:gdLst/>
              <a:ahLst/>
              <a:cxnLst/>
              <a:rect l="l" t="t" r="r" b="b"/>
              <a:pathLst>
                <a:path w="940" h="834" extrusionOk="0">
                  <a:moveTo>
                    <a:pt x="714" y="1"/>
                  </a:moveTo>
                  <a:cubicBezTo>
                    <a:pt x="663" y="1"/>
                    <a:pt x="612" y="18"/>
                    <a:pt x="571" y="52"/>
                  </a:cubicBezTo>
                  <a:lnTo>
                    <a:pt x="148" y="489"/>
                  </a:lnTo>
                  <a:cubicBezTo>
                    <a:pt x="0" y="637"/>
                    <a:pt x="138" y="833"/>
                    <a:pt x="296" y="833"/>
                  </a:cubicBezTo>
                  <a:cubicBezTo>
                    <a:pt x="342" y="833"/>
                    <a:pt x="391" y="816"/>
                    <a:pt x="434" y="776"/>
                  </a:cubicBezTo>
                  <a:lnTo>
                    <a:pt x="858" y="339"/>
                  </a:lnTo>
                  <a:cubicBezTo>
                    <a:pt x="940" y="257"/>
                    <a:pt x="940" y="134"/>
                    <a:pt x="858" y="52"/>
                  </a:cubicBezTo>
                  <a:cubicBezTo>
                    <a:pt x="817" y="18"/>
                    <a:pt x="766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74"/>
          <p:cNvGrpSpPr/>
          <p:nvPr/>
        </p:nvGrpSpPr>
        <p:grpSpPr>
          <a:xfrm>
            <a:off x="3282788" y="1960050"/>
            <a:ext cx="343725" cy="340775"/>
            <a:chOff x="3282788" y="1960050"/>
            <a:chExt cx="343725" cy="340775"/>
          </a:xfrm>
        </p:grpSpPr>
        <p:sp>
          <p:nvSpPr>
            <p:cNvPr id="1105" name="Google Shape;1105;p74"/>
            <p:cNvSpPr/>
            <p:nvPr/>
          </p:nvSpPr>
          <p:spPr>
            <a:xfrm>
              <a:off x="3331588" y="2018425"/>
              <a:ext cx="247825" cy="224025"/>
            </a:xfrm>
            <a:custGeom>
              <a:avLst/>
              <a:gdLst/>
              <a:ahLst/>
              <a:cxnLst/>
              <a:rect l="l" t="t" r="r" b="b"/>
              <a:pathLst>
                <a:path w="9913" h="8961" extrusionOk="0">
                  <a:moveTo>
                    <a:pt x="4930" y="0"/>
                  </a:moveTo>
                  <a:cubicBezTo>
                    <a:pt x="3472" y="0"/>
                    <a:pt x="2057" y="710"/>
                    <a:pt x="1202" y="1987"/>
                  </a:cubicBezTo>
                  <a:cubicBezTo>
                    <a:pt x="1" y="3803"/>
                    <a:pt x="260" y="6233"/>
                    <a:pt x="1844" y="7735"/>
                  </a:cubicBezTo>
                  <a:cubicBezTo>
                    <a:pt x="2708" y="8548"/>
                    <a:pt x="3817" y="8961"/>
                    <a:pt x="4929" y="8961"/>
                  </a:cubicBezTo>
                  <a:cubicBezTo>
                    <a:pt x="5872" y="8961"/>
                    <a:pt x="6817" y="8664"/>
                    <a:pt x="7619" y="8063"/>
                  </a:cubicBezTo>
                  <a:cubicBezTo>
                    <a:pt x="9367" y="6752"/>
                    <a:pt x="9913" y="4377"/>
                    <a:pt x="8916" y="2424"/>
                  </a:cubicBezTo>
                  <a:lnTo>
                    <a:pt x="8902" y="2424"/>
                  </a:lnTo>
                  <a:cubicBezTo>
                    <a:pt x="8588" y="1823"/>
                    <a:pt x="8138" y="1291"/>
                    <a:pt x="7578" y="881"/>
                  </a:cubicBezTo>
                  <a:cubicBezTo>
                    <a:pt x="7534" y="842"/>
                    <a:pt x="7487" y="826"/>
                    <a:pt x="7443" y="826"/>
                  </a:cubicBezTo>
                  <a:cubicBezTo>
                    <a:pt x="7271" y="826"/>
                    <a:pt x="7139" y="1076"/>
                    <a:pt x="7346" y="1195"/>
                  </a:cubicBezTo>
                  <a:cubicBezTo>
                    <a:pt x="8957" y="2383"/>
                    <a:pt x="9462" y="4568"/>
                    <a:pt x="8547" y="6356"/>
                  </a:cubicBezTo>
                  <a:cubicBezTo>
                    <a:pt x="7836" y="7737"/>
                    <a:pt x="6422" y="8556"/>
                    <a:pt x="4929" y="8556"/>
                  </a:cubicBezTo>
                  <a:cubicBezTo>
                    <a:pt x="4503" y="8556"/>
                    <a:pt x="4070" y="8489"/>
                    <a:pt x="3646" y="8350"/>
                  </a:cubicBezTo>
                  <a:cubicBezTo>
                    <a:pt x="1748" y="7735"/>
                    <a:pt x="574" y="5810"/>
                    <a:pt x="888" y="3844"/>
                  </a:cubicBezTo>
                  <a:cubicBezTo>
                    <a:pt x="1216" y="1864"/>
                    <a:pt x="2922" y="403"/>
                    <a:pt x="4916" y="403"/>
                  </a:cubicBezTo>
                  <a:cubicBezTo>
                    <a:pt x="5503" y="403"/>
                    <a:pt x="6063" y="526"/>
                    <a:pt x="6595" y="758"/>
                  </a:cubicBezTo>
                  <a:cubicBezTo>
                    <a:pt x="6627" y="773"/>
                    <a:pt x="6658" y="779"/>
                    <a:pt x="6686" y="779"/>
                  </a:cubicBezTo>
                  <a:cubicBezTo>
                    <a:pt x="6877" y="779"/>
                    <a:pt x="6973" y="497"/>
                    <a:pt x="6759" y="390"/>
                  </a:cubicBezTo>
                  <a:cubicBezTo>
                    <a:pt x="6168" y="127"/>
                    <a:pt x="5545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4"/>
            <p:cNvSpPr/>
            <p:nvPr/>
          </p:nvSpPr>
          <p:spPr>
            <a:xfrm>
              <a:off x="3347638" y="2050675"/>
              <a:ext cx="187075" cy="159875"/>
            </a:xfrm>
            <a:custGeom>
              <a:avLst/>
              <a:gdLst/>
              <a:ahLst/>
              <a:cxnLst/>
              <a:rect l="l" t="t" r="r" b="b"/>
              <a:pathLst>
                <a:path w="7483" h="6395" extrusionOk="0">
                  <a:moveTo>
                    <a:pt x="4265" y="391"/>
                  </a:moveTo>
                  <a:cubicBezTo>
                    <a:pt x="5700" y="391"/>
                    <a:pt x="7077" y="1506"/>
                    <a:pt x="7086" y="3196"/>
                  </a:cubicBezTo>
                  <a:cubicBezTo>
                    <a:pt x="7073" y="4739"/>
                    <a:pt x="5830" y="5981"/>
                    <a:pt x="4287" y="5995"/>
                  </a:cubicBezTo>
                  <a:lnTo>
                    <a:pt x="4274" y="5981"/>
                  </a:lnTo>
                  <a:cubicBezTo>
                    <a:pt x="1789" y="5981"/>
                    <a:pt x="546" y="2977"/>
                    <a:pt x="2308" y="1216"/>
                  </a:cubicBezTo>
                  <a:cubicBezTo>
                    <a:pt x="2878" y="646"/>
                    <a:pt x="3578" y="391"/>
                    <a:pt x="4265" y="391"/>
                  </a:cubicBezTo>
                  <a:close/>
                  <a:moveTo>
                    <a:pt x="4274" y="1"/>
                  </a:moveTo>
                  <a:cubicBezTo>
                    <a:pt x="1434" y="1"/>
                    <a:pt x="0" y="3442"/>
                    <a:pt x="2021" y="5449"/>
                  </a:cubicBezTo>
                  <a:cubicBezTo>
                    <a:pt x="2670" y="6102"/>
                    <a:pt x="3471" y="6394"/>
                    <a:pt x="4257" y="6394"/>
                  </a:cubicBezTo>
                  <a:cubicBezTo>
                    <a:pt x="5901" y="6394"/>
                    <a:pt x="7482" y="5117"/>
                    <a:pt x="7482" y="3196"/>
                  </a:cubicBezTo>
                  <a:cubicBezTo>
                    <a:pt x="7469" y="1435"/>
                    <a:pt x="6049" y="1"/>
                    <a:pt x="4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4"/>
            <p:cNvSpPr/>
            <p:nvPr/>
          </p:nvSpPr>
          <p:spPr>
            <a:xfrm>
              <a:off x="3419538" y="2072350"/>
              <a:ext cx="62600" cy="116175"/>
            </a:xfrm>
            <a:custGeom>
              <a:avLst/>
              <a:gdLst/>
              <a:ahLst/>
              <a:cxnLst/>
              <a:rect l="l" t="t" r="r" b="b"/>
              <a:pathLst>
                <a:path w="2504" h="4647" extrusionOk="0">
                  <a:moveTo>
                    <a:pt x="2264" y="1878"/>
                  </a:moveTo>
                  <a:cubicBezTo>
                    <a:pt x="2262" y="1878"/>
                    <a:pt x="2260" y="1878"/>
                    <a:pt x="2258" y="1878"/>
                  </a:cubicBezTo>
                  <a:lnTo>
                    <a:pt x="2272" y="1878"/>
                  </a:lnTo>
                  <a:cubicBezTo>
                    <a:pt x="2269" y="1878"/>
                    <a:pt x="2267" y="1878"/>
                    <a:pt x="2264" y="1878"/>
                  </a:cubicBezTo>
                  <a:close/>
                  <a:moveTo>
                    <a:pt x="1399" y="1"/>
                  </a:moveTo>
                  <a:cubicBezTo>
                    <a:pt x="1306" y="1"/>
                    <a:pt x="1213" y="62"/>
                    <a:pt x="1207" y="185"/>
                  </a:cubicBezTo>
                  <a:lnTo>
                    <a:pt x="1207" y="636"/>
                  </a:lnTo>
                  <a:cubicBezTo>
                    <a:pt x="0" y="731"/>
                    <a:pt x="72" y="2520"/>
                    <a:pt x="1261" y="2520"/>
                  </a:cubicBezTo>
                  <a:cubicBezTo>
                    <a:pt x="1270" y="2520"/>
                    <a:pt x="1279" y="2520"/>
                    <a:pt x="1288" y="2520"/>
                  </a:cubicBezTo>
                  <a:lnTo>
                    <a:pt x="1507" y="2520"/>
                  </a:lnTo>
                  <a:cubicBezTo>
                    <a:pt x="2203" y="2561"/>
                    <a:pt x="2203" y="3585"/>
                    <a:pt x="1507" y="3626"/>
                  </a:cubicBezTo>
                  <a:lnTo>
                    <a:pt x="1193" y="3626"/>
                  </a:lnTo>
                  <a:cubicBezTo>
                    <a:pt x="947" y="3626"/>
                    <a:pt x="742" y="3421"/>
                    <a:pt x="742" y="3175"/>
                  </a:cubicBezTo>
                  <a:cubicBezTo>
                    <a:pt x="736" y="3059"/>
                    <a:pt x="643" y="3001"/>
                    <a:pt x="549" y="3001"/>
                  </a:cubicBezTo>
                  <a:cubicBezTo>
                    <a:pt x="456" y="3001"/>
                    <a:pt x="360" y="3059"/>
                    <a:pt x="346" y="3175"/>
                  </a:cubicBezTo>
                  <a:cubicBezTo>
                    <a:pt x="346" y="3639"/>
                    <a:pt x="729" y="4022"/>
                    <a:pt x="1193" y="4022"/>
                  </a:cubicBezTo>
                  <a:lnTo>
                    <a:pt x="1207" y="4022"/>
                  </a:lnTo>
                  <a:lnTo>
                    <a:pt x="1207" y="4472"/>
                  </a:lnTo>
                  <a:cubicBezTo>
                    <a:pt x="1213" y="4588"/>
                    <a:pt x="1306" y="4646"/>
                    <a:pt x="1399" y="4646"/>
                  </a:cubicBezTo>
                  <a:cubicBezTo>
                    <a:pt x="1493" y="4646"/>
                    <a:pt x="1589" y="4588"/>
                    <a:pt x="1603" y="4472"/>
                  </a:cubicBezTo>
                  <a:lnTo>
                    <a:pt x="1603" y="4022"/>
                  </a:lnTo>
                  <a:cubicBezTo>
                    <a:pt x="2108" y="3981"/>
                    <a:pt x="2504" y="3530"/>
                    <a:pt x="2476" y="3025"/>
                  </a:cubicBezTo>
                  <a:cubicBezTo>
                    <a:pt x="2449" y="2528"/>
                    <a:pt x="2039" y="2124"/>
                    <a:pt x="1532" y="2124"/>
                  </a:cubicBezTo>
                  <a:cubicBezTo>
                    <a:pt x="1524" y="2124"/>
                    <a:pt x="1515" y="2124"/>
                    <a:pt x="1507" y="2124"/>
                  </a:cubicBezTo>
                  <a:lnTo>
                    <a:pt x="1302" y="2124"/>
                  </a:lnTo>
                  <a:cubicBezTo>
                    <a:pt x="579" y="2124"/>
                    <a:pt x="579" y="1032"/>
                    <a:pt x="1302" y="1032"/>
                  </a:cubicBezTo>
                  <a:lnTo>
                    <a:pt x="1630" y="1032"/>
                  </a:lnTo>
                  <a:cubicBezTo>
                    <a:pt x="1862" y="1032"/>
                    <a:pt x="2067" y="1223"/>
                    <a:pt x="2067" y="1469"/>
                  </a:cubicBezTo>
                  <a:lnTo>
                    <a:pt x="2067" y="1687"/>
                  </a:lnTo>
                  <a:cubicBezTo>
                    <a:pt x="2067" y="1794"/>
                    <a:pt x="2145" y="1875"/>
                    <a:pt x="2264" y="1878"/>
                  </a:cubicBezTo>
                  <a:lnTo>
                    <a:pt x="2264" y="1878"/>
                  </a:lnTo>
                  <a:cubicBezTo>
                    <a:pt x="2371" y="1875"/>
                    <a:pt x="2463" y="1794"/>
                    <a:pt x="2463" y="1687"/>
                  </a:cubicBezTo>
                  <a:lnTo>
                    <a:pt x="2463" y="1469"/>
                  </a:lnTo>
                  <a:cubicBezTo>
                    <a:pt x="2463" y="1004"/>
                    <a:pt x="2080" y="622"/>
                    <a:pt x="1616" y="622"/>
                  </a:cubicBezTo>
                  <a:lnTo>
                    <a:pt x="1603" y="622"/>
                  </a:lnTo>
                  <a:lnTo>
                    <a:pt x="1603" y="185"/>
                  </a:lnTo>
                  <a:cubicBezTo>
                    <a:pt x="1589" y="62"/>
                    <a:pt x="1493" y="1"/>
                    <a:pt x="1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4"/>
            <p:cNvSpPr/>
            <p:nvPr/>
          </p:nvSpPr>
          <p:spPr>
            <a:xfrm>
              <a:off x="3282788" y="1960050"/>
              <a:ext cx="343725" cy="340775"/>
            </a:xfrm>
            <a:custGeom>
              <a:avLst/>
              <a:gdLst/>
              <a:ahLst/>
              <a:cxnLst/>
              <a:rect l="l" t="t" r="r" b="b"/>
              <a:pathLst>
                <a:path w="13749" h="13631" extrusionOk="0">
                  <a:moveTo>
                    <a:pt x="7073" y="1455"/>
                  </a:moveTo>
                  <a:cubicBezTo>
                    <a:pt x="9871" y="1564"/>
                    <a:pt x="12124" y="3817"/>
                    <a:pt x="12233" y="6616"/>
                  </a:cubicBezTo>
                  <a:lnTo>
                    <a:pt x="12015" y="6616"/>
                  </a:lnTo>
                  <a:cubicBezTo>
                    <a:pt x="11769" y="6643"/>
                    <a:pt x="11769" y="6998"/>
                    <a:pt x="12015" y="7012"/>
                  </a:cubicBezTo>
                  <a:lnTo>
                    <a:pt x="12233" y="7012"/>
                  </a:lnTo>
                  <a:cubicBezTo>
                    <a:pt x="12124" y="9824"/>
                    <a:pt x="9885" y="12064"/>
                    <a:pt x="7073" y="12173"/>
                  </a:cubicBezTo>
                  <a:lnTo>
                    <a:pt x="7073" y="11954"/>
                  </a:lnTo>
                  <a:cubicBezTo>
                    <a:pt x="7086" y="11804"/>
                    <a:pt x="6980" y="11729"/>
                    <a:pt x="6875" y="11729"/>
                  </a:cubicBezTo>
                  <a:cubicBezTo>
                    <a:pt x="6769" y="11729"/>
                    <a:pt x="6663" y="11804"/>
                    <a:pt x="6677" y="11954"/>
                  </a:cubicBezTo>
                  <a:lnTo>
                    <a:pt x="6677" y="12173"/>
                  </a:lnTo>
                  <a:cubicBezTo>
                    <a:pt x="3878" y="12064"/>
                    <a:pt x="1625" y="9824"/>
                    <a:pt x="1516" y="7012"/>
                  </a:cubicBezTo>
                  <a:lnTo>
                    <a:pt x="1734" y="7012"/>
                  </a:lnTo>
                  <a:cubicBezTo>
                    <a:pt x="1743" y="7013"/>
                    <a:pt x="1751" y="7013"/>
                    <a:pt x="1760" y="7013"/>
                  </a:cubicBezTo>
                  <a:cubicBezTo>
                    <a:pt x="2026" y="7013"/>
                    <a:pt x="2026" y="6615"/>
                    <a:pt x="1760" y="6615"/>
                  </a:cubicBezTo>
                  <a:cubicBezTo>
                    <a:pt x="1751" y="6615"/>
                    <a:pt x="1743" y="6615"/>
                    <a:pt x="1734" y="6616"/>
                  </a:cubicBezTo>
                  <a:lnTo>
                    <a:pt x="1516" y="6616"/>
                  </a:lnTo>
                  <a:cubicBezTo>
                    <a:pt x="1625" y="3817"/>
                    <a:pt x="3878" y="1564"/>
                    <a:pt x="6677" y="1455"/>
                  </a:cubicBezTo>
                  <a:lnTo>
                    <a:pt x="6677" y="1687"/>
                  </a:lnTo>
                  <a:cubicBezTo>
                    <a:pt x="6690" y="1803"/>
                    <a:pt x="6786" y="1861"/>
                    <a:pt x="6880" y="1861"/>
                  </a:cubicBezTo>
                  <a:cubicBezTo>
                    <a:pt x="6974" y="1861"/>
                    <a:pt x="7066" y="1803"/>
                    <a:pt x="7073" y="1687"/>
                  </a:cubicBezTo>
                  <a:lnTo>
                    <a:pt x="7073" y="1455"/>
                  </a:lnTo>
                  <a:close/>
                  <a:moveTo>
                    <a:pt x="6869" y="1"/>
                  </a:moveTo>
                  <a:cubicBezTo>
                    <a:pt x="6776" y="1"/>
                    <a:pt x="6683" y="62"/>
                    <a:pt x="6677" y="185"/>
                  </a:cubicBezTo>
                  <a:lnTo>
                    <a:pt x="6677" y="1059"/>
                  </a:lnTo>
                  <a:cubicBezTo>
                    <a:pt x="3646" y="1168"/>
                    <a:pt x="1215" y="3585"/>
                    <a:pt x="1106" y="6616"/>
                  </a:cubicBezTo>
                  <a:lnTo>
                    <a:pt x="232" y="6616"/>
                  </a:lnTo>
                  <a:cubicBezTo>
                    <a:pt x="0" y="6643"/>
                    <a:pt x="0" y="6998"/>
                    <a:pt x="232" y="7012"/>
                  </a:cubicBezTo>
                  <a:lnTo>
                    <a:pt x="1106" y="7012"/>
                  </a:lnTo>
                  <a:cubicBezTo>
                    <a:pt x="1215" y="10043"/>
                    <a:pt x="3646" y="12473"/>
                    <a:pt x="6677" y="12582"/>
                  </a:cubicBezTo>
                  <a:lnTo>
                    <a:pt x="6677" y="13456"/>
                  </a:lnTo>
                  <a:cubicBezTo>
                    <a:pt x="6683" y="13572"/>
                    <a:pt x="6776" y="13630"/>
                    <a:pt x="6869" y="13630"/>
                  </a:cubicBezTo>
                  <a:cubicBezTo>
                    <a:pt x="6963" y="13630"/>
                    <a:pt x="7059" y="13572"/>
                    <a:pt x="7073" y="13456"/>
                  </a:cubicBezTo>
                  <a:lnTo>
                    <a:pt x="7073" y="12582"/>
                  </a:lnTo>
                  <a:cubicBezTo>
                    <a:pt x="10104" y="12473"/>
                    <a:pt x="12534" y="10043"/>
                    <a:pt x="12629" y="7012"/>
                  </a:cubicBezTo>
                  <a:lnTo>
                    <a:pt x="13503" y="7012"/>
                  </a:lnTo>
                  <a:cubicBezTo>
                    <a:pt x="13749" y="6998"/>
                    <a:pt x="13749" y="6643"/>
                    <a:pt x="13503" y="6616"/>
                  </a:cubicBezTo>
                  <a:lnTo>
                    <a:pt x="12629" y="6616"/>
                  </a:lnTo>
                  <a:cubicBezTo>
                    <a:pt x="12534" y="3585"/>
                    <a:pt x="10104" y="1168"/>
                    <a:pt x="7073" y="1059"/>
                  </a:cubicBezTo>
                  <a:lnTo>
                    <a:pt x="7073" y="185"/>
                  </a:lnTo>
                  <a:cubicBezTo>
                    <a:pt x="7059" y="62"/>
                    <a:pt x="6963" y="1"/>
                    <a:pt x="6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74"/>
          <p:cNvGrpSpPr/>
          <p:nvPr/>
        </p:nvGrpSpPr>
        <p:grpSpPr>
          <a:xfrm>
            <a:off x="2539363" y="1959425"/>
            <a:ext cx="283225" cy="341725"/>
            <a:chOff x="2539363" y="1959425"/>
            <a:chExt cx="283225" cy="341725"/>
          </a:xfrm>
        </p:grpSpPr>
        <p:sp>
          <p:nvSpPr>
            <p:cNvPr id="1110" name="Google Shape;1110;p74"/>
            <p:cNvSpPr/>
            <p:nvPr/>
          </p:nvSpPr>
          <p:spPr>
            <a:xfrm>
              <a:off x="2719238" y="2037750"/>
              <a:ext cx="375" cy="325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1"/>
                  </a:moveTo>
                  <a:cubicBezTo>
                    <a:pt x="2" y="1"/>
                    <a:pt x="0" y="4"/>
                    <a:pt x="0" y="13"/>
                  </a:cubicBezTo>
                  <a:lnTo>
                    <a:pt x="14" y="13"/>
                  </a:lnTo>
                  <a:cubicBezTo>
                    <a:pt x="14" y="13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4"/>
            <p:cNvSpPr/>
            <p:nvPr/>
          </p:nvSpPr>
          <p:spPr>
            <a:xfrm>
              <a:off x="2622988" y="2037750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0" y="1"/>
                  </a:moveTo>
                  <a:cubicBezTo>
                    <a:pt x="6" y="1"/>
                    <a:pt x="0" y="13"/>
                    <a:pt x="0" y="13"/>
                  </a:cubicBezTo>
                  <a:lnTo>
                    <a:pt x="14" y="13"/>
                  </a:lnTo>
                  <a:cubicBezTo>
                    <a:pt x="14" y="4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4"/>
            <p:cNvSpPr/>
            <p:nvPr/>
          </p:nvSpPr>
          <p:spPr>
            <a:xfrm>
              <a:off x="2539363" y="1959425"/>
              <a:ext cx="283225" cy="341725"/>
            </a:xfrm>
            <a:custGeom>
              <a:avLst/>
              <a:gdLst/>
              <a:ahLst/>
              <a:cxnLst/>
              <a:rect l="l" t="t" r="r" b="b"/>
              <a:pathLst>
                <a:path w="11329" h="13669" extrusionOk="0">
                  <a:moveTo>
                    <a:pt x="2540" y="1180"/>
                  </a:moveTo>
                  <a:lnTo>
                    <a:pt x="2540" y="1180"/>
                  </a:lnTo>
                  <a:cubicBezTo>
                    <a:pt x="3016" y="1327"/>
                    <a:pt x="3520" y="1408"/>
                    <a:pt x="4021" y="1408"/>
                  </a:cubicBezTo>
                  <a:cubicBezTo>
                    <a:pt x="4124" y="1408"/>
                    <a:pt x="4226" y="1405"/>
                    <a:pt x="4328" y="1398"/>
                  </a:cubicBezTo>
                  <a:lnTo>
                    <a:pt x="4724" y="1384"/>
                  </a:lnTo>
                  <a:cubicBezTo>
                    <a:pt x="4915" y="1357"/>
                    <a:pt x="5107" y="1344"/>
                    <a:pt x="5298" y="1303"/>
                  </a:cubicBezTo>
                  <a:cubicBezTo>
                    <a:pt x="5380" y="1876"/>
                    <a:pt x="5557" y="2422"/>
                    <a:pt x="5830" y="2941"/>
                  </a:cubicBezTo>
                  <a:lnTo>
                    <a:pt x="3441" y="2941"/>
                  </a:lnTo>
                  <a:cubicBezTo>
                    <a:pt x="3427" y="2927"/>
                    <a:pt x="3427" y="2927"/>
                    <a:pt x="3427" y="2914"/>
                  </a:cubicBezTo>
                  <a:cubicBezTo>
                    <a:pt x="2977" y="2422"/>
                    <a:pt x="2676" y="1821"/>
                    <a:pt x="2540" y="1180"/>
                  </a:cubicBezTo>
                  <a:close/>
                  <a:moveTo>
                    <a:pt x="4547" y="456"/>
                  </a:moveTo>
                  <a:lnTo>
                    <a:pt x="4547" y="456"/>
                  </a:lnTo>
                  <a:cubicBezTo>
                    <a:pt x="5147" y="552"/>
                    <a:pt x="5748" y="593"/>
                    <a:pt x="6349" y="606"/>
                  </a:cubicBezTo>
                  <a:lnTo>
                    <a:pt x="6349" y="620"/>
                  </a:lnTo>
                  <a:cubicBezTo>
                    <a:pt x="6991" y="620"/>
                    <a:pt x="7632" y="565"/>
                    <a:pt x="8260" y="456"/>
                  </a:cubicBezTo>
                  <a:lnTo>
                    <a:pt x="8260" y="456"/>
                  </a:lnTo>
                  <a:cubicBezTo>
                    <a:pt x="8042" y="1166"/>
                    <a:pt x="7742" y="1849"/>
                    <a:pt x="7373" y="2504"/>
                  </a:cubicBezTo>
                  <a:cubicBezTo>
                    <a:pt x="7127" y="2531"/>
                    <a:pt x="6909" y="2695"/>
                    <a:pt x="6827" y="2941"/>
                  </a:cubicBezTo>
                  <a:lnTo>
                    <a:pt x="6267" y="2941"/>
                  </a:lnTo>
                  <a:lnTo>
                    <a:pt x="6226" y="2845"/>
                  </a:lnTo>
                  <a:cubicBezTo>
                    <a:pt x="6049" y="2477"/>
                    <a:pt x="5694" y="1712"/>
                    <a:pt x="5694" y="1057"/>
                  </a:cubicBezTo>
                  <a:cubicBezTo>
                    <a:pt x="5694" y="948"/>
                    <a:pt x="5598" y="861"/>
                    <a:pt x="5491" y="861"/>
                  </a:cubicBezTo>
                  <a:cubicBezTo>
                    <a:pt x="5476" y="861"/>
                    <a:pt x="5462" y="862"/>
                    <a:pt x="5448" y="866"/>
                  </a:cubicBezTo>
                  <a:cubicBezTo>
                    <a:pt x="5202" y="907"/>
                    <a:pt x="4943" y="948"/>
                    <a:pt x="4683" y="975"/>
                  </a:cubicBezTo>
                  <a:cubicBezTo>
                    <a:pt x="4656" y="797"/>
                    <a:pt x="4615" y="620"/>
                    <a:pt x="4547" y="456"/>
                  </a:cubicBezTo>
                  <a:close/>
                  <a:moveTo>
                    <a:pt x="10026" y="2697"/>
                  </a:moveTo>
                  <a:cubicBezTo>
                    <a:pt x="10122" y="2697"/>
                    <a:pt x="10207" y="2760"/>
                    <a:pt x="10240" y="2859"/>
                  </a:cubicBezTo>
                  <a:cubicBezTo>
                    <a:pt x="10267" y="2982"/>
                    <a:pt x="10199" y="3105"/>
                    <a:pt x="10076" y="3146"/>
                  </a:cubicBezTo>
                  <a:lnTo>
                    <a:pt x="8998" y="3446"/>
                  </a:lnTo>
                  <a:lnTo>
                    <a:pt x="8970" y="3446"/>
                  </a:lnTo>
                  <a:lnTo>
                    <a:pt x="8056" y="3241"/>
                  </a:lnTo>
                  <a:lnTo>
                    <a:pt x="8056" y="3228"/>
                  </a:lnTo>
                  <a:lnTo>
                    <a:pt x="9953" y="2709"/>
                  </a:lnTo>
                  <a:cubicBezTo>
                    <a:pt x="9978" y="2701"/>
                    <a:pt x="10002" y="2697"/>
                    <a:pt x="10026" y="2697"/>
                  </a:cubicBezTo>
                  <a:close/>
                  <a:moveTo>
                    <a:pt x="7428" y="2890"/>
                  </a:moveTo>
                  <a:cubicBezTo>
                    <a:pt x="7550" y="2890"/>
                    <a:pt x="7673" y="2975"/>
                    <a:pt x="7660" y="3146"/>
                  </a:cubicBezTo>
                  <a:lnTo>
                    <a:pt x="7660" y="4006"/>
                  </a:lnTo>
                  <a:cubicBezTo>
                    <a:pt x="7646" y="4142"/>
                    <a:pt x="7537" y="4211"/>
                    <a:pt x="7428" y="4211"/>
                  </a:cubicBezTo>
                  <a:cubicBezTo>
                    <a:pt x="7318" y="4211"/>
                    <a:pt x="7209" y="4142"/>
                    <a:pt x="7195" y="4006"/>
                  </a:cubicBezTo>
                  <a:lnTo>
                    <a:pt x="7195" y="3146"/>
                  </a:lnTo>
                  <a:cubicBezTo>
                    <a:pt x="7182" y="2975"/>
                    <a:pt x="7305" y="2890"/>
                    <a:pt x="7428" y="2890"/>
                  </a:cubicBezTo>
                  <a:close/>
                  <a:moveTo>
                    <a:pt x="8069" y="3665"/>
                  </a:moveTo>
                  <a:lnTo>
                    <a:pt x="10568" y="4238"/>
                  </a:lnTo>
                  <a:cubicBezTo>
                    <a:pt x="10691" y="4279"/>
                    <a:pt x="10759" y="4402"/>
                    <a:pt x="10745" y="4525"/>
                  </a:cubicBezTo>
                  <a:cubicBezTo>
                    <a:pt x="10710" y="4620"/>
                    <a:pt x="10612" y="4694"/>
                    <a:pt x="10507" y="4694"/>
                  </a:cubicBezTo>
                  <a:cubicBezTo>
                    <a:pt x="10491" y="4694"/>
                    <a:pt x="10475" y="4692"/>
                    <a:pt x="10459" y="4689"/>
                  </a:cubicBezTo>
                  <a:lnTo>
                    <a:pt x="8056" y="4129"/>
                  </a:lnTo>
                  <a:cubicBezTo>
                    <a:pt x="8056" y="4088"/>
                    <a:pt x="8056" y="4047"/>
                    <a:pt x="8069" y="4006"/>
                  </a:cubicBezTo>
                  <a:lnTo>
                    <a:pt x="8069" y="3665"/>
                  </a:lnTo>
                  <a:close/>
                  <a:moveTo>
                    <a:pt x="2859" y="3348"/>
                  </a:moveTo>
                  <a:cubicBezTo>
                    <a:pt x="2870" y="3348"/>
                    <a:pt x="2882" y="3349"/>
                    <a:pt x="2895" y="3351"/>
                  </a:cubicBezTo>
                  <a:lnTo>
                    <a:pt x="6786" y="3351"/>
                  </a:lnTo>
                  <a:lnTo>
                    <a:pt x="6786" y="3801"/>
                  </a:lnTo>
                  <a:lnTo>
                    <a:pt x="4738" y="3801"/>
                  </a:lnTo>
                  <a:cubicBezTo>
                    <a:pt x="4492" y="3828"/>
                    <a:pt x="4492" y="4183"/>
                    <a:pt x="4738" y="4211"/>
                  </a:cubicBezTo>
                  <a:lnTo>
                    <a:pt x="6827" y="4211"/>
                  </a:lnTo>
                  <a:cubicBezTo>
                    <a:pt x="6909" y="4456"/>
                    <a:pt x="7155" y="4634"/>
                    <a:pt x="7428" y="4634"/>
                  </a:cubicBezTo>
                  <a:lnTo>
                    <a:pt x="7523" y="4634"/>
                  </a:lnTo>
                  <a:cubicBezTo>
                    <a:pt x="7769" y="4962"/>
                    <a:pt x="8028" y="5289"/>
                    <a:pt x="8315" y="5590"/>
                  </a:cubicBezTo>
                  <a:lnTo>
                    <a:pt x="8315" y="5576"/>
                  </a:lnTo>
                  <a:cubicBezTo>
                    <a:pt x="8998" y="6341"/>
                    <a:pt x="9776" y="7201"/>
                    <a:pt x="10022" y="8552"/>
                  </a:cubicBezTo>
                  <a:cubicBezTo>
                    <a:pt x="10254" y="9809"/>
                    <a:pt x="10022" y="10846"/>
                    <a:pt x="9353" y="11665"/>
                  </a:cubicBezTo>
                  <a:cubicBezTo>
                    <a:pt x="8520" y="12662"/>
                    <a:pt x="6991" y="13263"/>
                    <a:pt x="5270" y="13263"/>
                  </a:cubicBezTo>
                  <a:cubicBezTo>
                    <a:pt x="3550" y="13263"/>
                    <a:pt x="2021" y="12662"/>
                    <a:pt x="1188" y="11665"/>
                  </a:cubicBezTo>
                  <a:cubicBezTo>
                    <a:pt x="505" y="10846"/>
                    <a:pt x="287" y="9795"/>
                    <a:pt x="519" y="8552"/>
                  </a:cubicBezTo>
                  <a:cubicBezTo>
                    <a:pt x="778" y="7201"/>
                    <a:pt x="1543" y="6341"/>
                    <a:pt x="2226" y="5576"/>
                  </a:cubicBezTo>
                  <a:cubicBezTo>
                    <a:pt x="2635" y="5166"/>
                    <a:pt x="2990" y="4702"/>
                    <a:pt x="3263" y="4211"/>
                  </a:cubicBezTo>
                  <a:lnTo>
                    <a:pt x="3769" y="4211"/>
                  </a:lnTo>
                  <a:cubicBezTo>
                    <a:pt x="4014" y="4183"/>
                    <a:pt x="4014" y="3828"/>
                    <a:pt x="3769" y="3801"/>
                  </a:cubicBezTo>
                  <a:lnTo>
                    <a:pt x="2895" y="3801"/>
                  </a:lnTo>
                  <a:cubicBezTo>
                    <a:pt x="2886" y="3802"/>
                    <a:pt x="2878" y="3802"/>
                    <a:pt x="2870" y="3802"/>
                  </a:cubicBezTo>
                  <a:cubicBezTo>
                    <a:pt x="2579" y="3802"/>
                    <a:pt x="2575" y="3348"/>
                    <a:pt x="2859" y="3348"/>
                  </a:cubicBezTo>
                  <a:close/>
                  <a:moveTo>
                    <a:pt x="8507" y="1"/>
                  </a:moveTo>
                  <a:cubicBezTo>
                    <a:pt x="8493" y="1"/>
                    <a:pt x="8479" y="2"/>
                    <a:pt x="8465" y="5"/>
                  </a:cubicBezTo>
                  <a:cubicBezTo>
                    <a:pt x="7769" y="156"/>
                    <a:pt x="7059" y="224"/>
                    <a:pt x="6349" y="224"/>
                  </a:cubicBezTo>
                  <a:cubicBezTo>
                    <a:pt x="5639" y="210"/>
                    <a:pt x="4943" y="142"/>
                    <a:pt x="4246" y="5"/>
                  </a:cubicBezTo>
                  <a:cubicBezTo>
                    <a:pt x="4234" y="4"/>
                    <a:pt x="4222" y="3"/>
                    <a:pt x="4210" y="3"/>
                  </a:cubicBezTo>
                  <a:cubicBezTo>
                    <a:pt x="4053" y="3"/>
                    <a:pt x="3952" y="166"/>
                    <a:pt x="4028" y="306"/>
                  </a:cubicBezTo>
                  <a:cubicBezTo>
                    <a:pt x="4151" y="524"/>
                    <a:pt x="4246" y="743"/>
                    <a:pt x="4287" y="989"/>
                  </a:cubicBezTo>
                  <a:cubicBezTo>
                    <a:pt x="4206" y="992"/>
                    <a:pt x="4124" y="993"/>
                    <a:pt x="4041" y="993"/>
                  </a:cubicBezTo>
                  <a:cubicBezTo>
                    <a:pt x="3437" y="993"/>
                    <a:pt x="2829" y="901"/>
                    <a:pt x="2349" y="661"/>
                  </a:cubicBezTo>
                  <a:cubicBezTo>
                    <a:pt x="2322" y="648"/>
                    <a:pt x="2294" y="642"/>
                    <a:pt x="2267" y="642"/>
                  </a:cubicBezTo>
                  <a:cubicBezTo>
                    <a:pt x="2151" y="642"/>
                    <a:pt x="2040" y="747"/>
                    <a:pt x="2062" y="879"/>
                  </a:cubicBezTo>
                  <a:cubicBezTo>
                    <a:pt x="2171" y="1617"/>
                    <a:pt x="2458" y="2327"/>
                    <a:pt x="2922" y="2927"/>
                  </a:cubicBezTo>
                  <a:lnTo>
                    <a:pt x="2908" y="2927"/>
                  </a:lnTo>
                  <a:cubicBezTo>
                    <a:pt x="2130" y="2941"/>
                    <a:pt x="2062" y="4074"/>
                    <a:pt x="2826" y="4197"/>
                  </a:cubicBezTo>
                  <a:cubicBezTo>
                    <a:pt x="2567" y="4593"/>
                    <a:pt x="2267" y="4962"/>
                    <a:pt x="1939" y="5303"/>
                  </a:cubicBezTo>
                  <a:cubicBezTo>
                    <a:pt x="1215" y="6108"/>
                    <a:pt x="410" y="7010"/>
                    <a:pt x="137" y="8471"/>
                  </a:cubicBezTo>
                  <a:cubicBezTo>
                    <a:pt x="0" y="9112"/>
                    <a:pt x="0" y="9781"/>
                    <a:pt x="137" y="10423"/>
                  </a:cubicBezTo>
                  <a:cubicBezTo>
                    <a:pt x="273" y="10969"/>
                    <a:pt x="519" y="11474"/>
                    <a:pt x="888" y="11911"/>
                  </a:cubicBezTo>
                  <a:cubicBezTo>
                    <a:pt x="1406" y="12526"/>
                    <a:pt x="2075" y="12976"/>
                    <a:pt x="2840" y="13249"/>
                  </a:cubicBezTo>
                  <a:cubicBezTo>
                    <a:pt x="3625" y="13529"/>
                    <a:pt x="4448" y="13669"/>
                    <a:pt x="5272" y="13669"/>
                  </a:cubicBezTo>
                  <a:cubicBezTo>
                    <a:pt x="6096" y="13669"/>
                    <a:pt x="6922" y="13529"/>
                    <a:pt x="7714" y="13249"/>
                  </a:cubicBezTo>
                  <a:cubicBezTo>
                    <a:pt x="8465" y="12990"/>
                    <a:pt x="9148" y="12526"/>
                    <a:pt x="9667" y="11925"/>
                  </a:cubicBezTo>
                  <a:cubicBezTo>
                    <a:pt x="10022" y="11488"/>
                    <a:pt x="10281" y="10983"/>
                    <a:pt x="10404" y="10437"/>
                  </a:cubicBezTo>
                  <a:cubicBezTo>
                    <a:pt x="10554" y="9795"/>
                    <a:pt x="10554" y="9126"/>
                    <a:pt x="10418" y="8484"/>
                  </a:cubicBezTo>
                  <a:cubicBezTo>
                    <a:pt x="10145" y="7023"/>
                    <a:pt x="9325" y="6108"/>
                    <a:pt x="8615" y="5317"/>
                  </a:cubicBezTo>
                  <a:cubicBezTo>
                    <a:pt x="8370" y="5044"/>
                    <a:pt x="8138" y="4784"/>
                    <a:pt x="7933" y="4525"/>
                  </a:cubicBezTo>
                  <a:lnTo>
                    <a:pt x="7933" y="4525"/>
                  </a:lnTo>
                  <a:lnTo>
                    <a:pt x="10363" y="5071"/>
                  </a:lnTo>
                  <a:cubicBezTo>
                    <a:pt x="10418" y="5084"/>
                    <a:pt x="10472" y="5091"/>
                    <a:pt x="10524" y="5091"/>
                  </a:cubicBezTo>
                  <a:cubicBezTo>
                    <a:pt x="11001" y="5091"/>
                    <a:pt x="11329" y="4560"/>
                    <a:pt x="11046" y="4129"/>
                  </a:cubicBezTo>
                  <a:cubicBezTo>
                    <a:pt x="10964" y="3992"/>
                    <a:pt x="10814" y="3883"/>
                    <a:pt x="10650" y="3856"/>
                  </a:cubicBezTo>
                  <a:lnTo>
                    <a:pt x="9790" y="3651"/>
                  </a:lnTo>
                  <a:lnTo>
                    <a:pt x="10186" y="3542"/>
                  </a:lnTo>
                  <a:cubicBezTo>
                    <a:pt x="10934" y="3330"/>
                    <a:pt x="10714" y="2297"/>
                    <a:pt x="10046" y="2297"/>
                  </a:cubicBezTo>
                  <a:cubicBezTo>
                    <a:pt x="9982" y="2297"/>
                    <a:pt x="9915" y="2306"/>
                    <a:pt x="9844" y="2327"/>
                  </a:cubicBezTo>
                  <a:lnTo>
                    <a:pt x="7987" y="2845"/>
                  </a:lnTo>
                  <a:cubicBezTo>
                    <a:pt x="7933" y="2750"/>
                    <a:pt x="7864" y="2682"/>
                    <a:pt x="7783" y="2613"/>
                  </a:cubicBezTo>
                  <a:cubicBezTo>
                    <a:pt x="8151" y="1917"/>
                    <a:pt x="8711" y="715"/>
                    <a:pt x="8711" y="210"/>
                  </a:cubicBezTo>
                  <a:cubicBezTo>
                    <a:pt x="8699" y="90"/>
                    <a:pt x="8612" y="1"/>
                    <a:pt x="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4"/>
            <p:cNvSpPr/>
            <p:nvPr/>
          </p:nvSpPr>
          <p:spPr>
            <a:xfrm>
              <a:off x="2623663" y="2086775"/>
              <a:ext cx="94925" cy="182375"/>
            </a:xfrm>
            <a:custGeom>
              <a:avLst/>
              <a:gdLst/>
              <a:ahLst/>
              <a:cxnLst/>
              <a:rect l="l" t="t" r="r" b="b"/>
              <a:pathLst>
                <a:path w="3797" h="7295" extrusionOk="0">
                  <a:moveTo>
                    <a:pt x="1898" y="414"/>
                  </a:moveTo>
                  <a:cubicBezTo>
                    <a:pt x="1960" y="414"/>
                    <a:pt x="2021" y="455"/>
                    <a:pt x="2021" y="537"/>
                  </a:cubicBezTo>
                  <a:lnTo>
                    <a:pt x="2021" y="1069"/>
                  </a:lnTo>
                  <a:cubicBezTo>
                    <a:pt x="2021" y="1178"/>
                    <a:pt x="2103" y="1274"/>
                    <a:pt x="2212" y="1274"/>
                  </a:cubicBezTo>
                  <a:cubicBezTo>
                    <a:pt x="2813" y="1274"/>
                    <a:pt x="3305" y="1765"/>
                    <a:pt x="3305" y="2366"/>
                  </a:cubicBezTo>
                  <a:lnTo>
                    <a:pt x="3305" y="2694"/>
                  </a:lnTo>
                  <a:cubicBezTo>
                    <a:pt x="3305" y="2769"/>
                    <a:pt x="3243" y="2806"/>
                    <a:pt x="3182" y="2806"/>
                  </a:cubicBezTo>
                  <a:cubicBezTo>
                    <a:pt x="3120" y="2806"/>
                    <a:pt x="3059" y="2769"/>
                    <a:pt x="3059" y="2694"/>
                  </a:cubicBezTo>
                  <a:lnTo>
                    <a:pt x="3059" y="2353"/>
                  </a:lnTo>
                  <a:cubicBezTo>
                    <a:pt x="3059" y="1875"/>
                    <a:pt x="2677" y="1506"/>
                    <a:pt x="2212" y="1506"/>
                  </a:cubicBezTo>
                  <a:lnTo>
                    <a:pt x="1735" y="1506"/>
                  </a:lnTo>
                  <a:cubicBezTo>
                    <a:pt x="1175" y="1506"/>
                    <a:pt x="724" y="1957"/>
                    <a:pt x="724" y="2516"/>
                  </a:cubicBezTo>
                  <a:cubicBezTo>
                    <a:pt x="724" y="3076"/>
                    <a:pt x="1175" y="3527"/>
                    <a:pt x="1735" y="3527"/>
                  </a:cubicBezTo>
                  <a:lnTo>
                    <a:pt x="2062" y="3527"/>
                  </a:lnTo>
                  <a:cubicBezTo>
                    <a:pt x="2718" y="3527"/>
                    <a:pt x="3264" y="4046"/>
                    <a:pt x="3305" y="4715"/>
                  </a:cubicBezTo>
                  <a:cubicBezTo>
                    <a:pt x="3332" y="5370"/>
                    <a:pt x="2854" y="5943"/>
                    <a:pt x="2199" y="6025"/>
                  </a:cubicBezTo>
                  <a:cubicBezTo>
                    <a:pt x="2090" y="6039"/>
                    <a:pt x="2021" y="6121"/>
                    <a:pt x="2021" y="6216"/>
                  </a:cubicBezTo>
                  <a:lnTo>
                    <a:pt x="2021" y="6776"/>
                  </a:lnTo>
                  <a:cubicBezTo>
                    <a:pt x="2021" y="6851"/>
                    <a:pt x="1960" y="6889"/>
                    <a:pt x="1898" y="6889"/>
                  </a:cubicBezTo>
                  <a:cubicBezTo>
                    <a:pt x="1837" y="6889"/>
                    <a:pt x="1775" y="6851"/>
                    <a:pt x="1775" y="6776"/>
                  </a:cubicBezTo>
                  <a:lnTo>
                    <a:pt x="1775" y="6230"/>
                  </a:lnTo>
                  <a:cubicBezTo>
                    <a:pt x="1775" y="6121"/>
                    <a:pt x="1680" y="6025"/>
                    <a:pt x="1571" y="6025"/>
                  </a:cubicBezTo>
                  <a:cubicBezTo>
                    <a:pt x="970" y="6025"/>
                    <a:pt x="478" y="5547"/>
                    <a:pt x="478" y="4947"/>
                  </a:cubicBezTo>
                  <a:cubicBezTo>
                    <a:pt x="478" y="4865"/>
                    <a:pt x="540" y="4824"/>
                    <a:pt x="601" y="4824"/>
                  </a:cubicBezTo>
                  <a:cubicBezTo>
                    <a:pt x="663" y="4824"/>
                    <a:pt x="724" y="4865"/>
                    <a:pt x="724" y="4947"/>
                  </a:cubicBezTo>
                  <a:cubicBezTo>
                    <a:pt x="724" y="5411"/>
                    <a:pt x="1106" y="5793"/>
                    <a:pt x="1584" y="5793"/>
                  </a:cubicBezTo>
                  <a:lnTo>
                    <a:pt x="2062" y="5793"/>
                  </a:lnTo>
                  <a:cubicBezTo>
                    <a:pt x="2622" y="5793"/>
                    <a:pt x="3073" y="5343"/>
                    <a:pt x="3073" y="4783"/>
                  </a:cubicBezTo>
                  <a:cubicBezTo>
                    <a:pt x="3073" y="4223"/>
                    <a:pt x="2622" y="3772"/>
                    <a:pt x="2062" y="3772"/>
                  </a:cubicBezTo>
                  <a:lnTo>
                    <a:pt x="1748" y="3772"/>
                  </a:lnTo>
                  <a:cubicBezTo>
                    <a:pt x="1079" y="3772"/>
                    <a:pt x="533" y="3254"/>
                    <a:pt x="506" y="2598"/>
                  </a:cubicBezTo>
                  <a:cubicBezTo>
                    <a:pt x="465" y="1929"/>
                    <a:pt x="943" y="1356"/>
                    <a:pt x="1598" y="1288"/>
                  </a:cubicBezTo>
                  <a:cubicBezTo>
                    <a:pt x="1707" y="1274"/>
                    <a:pt x="1775" y="1178"/>
                    <a:pt x="1775" y="1083"/>
                  </a:cubicBezTo>
                  <a:lnTo>
                    <a:pt x="1775" y="537"/>
                  </a:lnTo>
                  <a:cubicBezTo>
                    <a:pt x="1775" y="455"/>
                    <a:pt x="1837" y="414"/>
                    <a:pt x="1898" y="414"/>
                  </a:cubicBezTo>
                  <a:close/>
                  <a:moveTo>
                    <a:pt x="1905" y="1"/>
                  </a:moveTo>
                  <a:cubicBezTo>
                    <a:pt x="1642" y="1"/>
                    <a:pt x="1380" y="175"/>
                    <a:pt x="1380" y="523"/>
                  </a:cubicBezTo>
                  <a:lnTo>
                    <a:pt x="1380" y="905"/>
                  </a:lnTo>
                  <a:cubicBezTo>
                    <a:pt x="547" y="1083"/>
                    <a:pt x="1" y="1861"/>
                    <a:pt x="82" y="2694"/>
                  </a:cubicBezTo>
                  <a:cubicBezTo>
                    <a:pt x="178" y="3540"/>
                    <a:pt x="888" y="4168"/>
                    <a:pt x="1735" y="4168"/>
                  </a:cubicBezTo>
                  <a:lnTo>
                    <a:pt x="2062" y="4168"/>
                  </a:lnTo>
                  <a:cubicBezTo>
                    <a:pt x="2827" y="4209"/>
                    <a:pt x="2827" y="5343"/>
                    <a:pt x="2062" y="5384"/>
                  </a:cubicBezTo>
                  <a:lnTo>
                    <a:pt x="1584" y="5384"/>
                  </a:lnTo>
                  <a:cubicBezTo>
                    <a:pt x="1339" y="5384"/>
                    <a:pt x="1134" y="5179"/>
                    <a:pt x="1134" y="4933"/>
                  </a:cubicBezTo>
                  <a:cubicBezTo>
                    <a:pt x="1113" y="4605"/>
                    <a:pt x="861" y="4441"/>
                    <a:pt x="608" y="4441"/>
                  </a:cubicBezTo>
                  <a:cubicBezTo>
                    <a:pt x="356" y="4441"/>
                    <a:pt x="103" y="4605"/>
                    <a:pt x="82" y="4933"/>
                  </a:cubicBezTo>
                  <a:cubicBezTo>
                    <a:pt x="82" y="5684"/>
                    <a:pt x="642" y="6312"/>
                    <a:pt x="1380" y="6421"/>
                  </a:cubicBezTo>
                  <a:lnTo>
                    <a:pt x="1380" y="6763"/>
                  </a:lnTo>
                  <a:cubicBezTo>
                    <a:pt x="1380" y="7118"/>
                    <a:pt x="1642" y="7295"/>
                    <a:pt x="1905" y="7295"/>
                  </a:cubicBezTo>
                  <a:cubicBezTo>
                    <a:pt x="2168" y="7295"/>
                    <a:pt x="2431" y="7118"/>
                    <a:pt x="2431" y="6763"/>
                  </a:cubicBezTo>
                  <a:lnTo>
                    <a:pt x="2431" y="6394"/>
                  </a:lnTo>
                  <a:cubicBezTo>
                    <a:pt x="3250" y="6203"/>
                    <a:pt x="3796" y="5438"/>
                    <a:pt x="3701" y="4592"/>
                  </a:cubicBezTo>
                  <a:cubicBezTo>
                    <a:pt x="3619" y="3759"/>
                    <a:pt x="2909" y="3131"/>
                    <a:pt x="2062" y="3117"/>
                  </a:cubicBezTo>
                  <a:lnTo>
                    <a:pt x="1735" y="3117"/>
                  </a:lnTo>
                  <a:cubicBezTo>
                    <a:pt x="929" y="3117"/>
                    <a:pt x="929" y="1916"/>
                    <a:pt x="1735" y="1916"/>
                  </a:cubicBezTo>
                  <a:lnTo>
                    <a:pt x="2226" y="1916"/>
                  </a:lnTo>
                  <a:cubicBezTo>
                    <a:pt x="2458" y="1916"/>
                    <a:pt x="2663" y="2107"/>
                    <a:pt x="2663" y="2353"/>
                  </a:cubicBezTo>
                  <a:lnTo>
                    <a:pt x="2663" y="2680"/>
                  </a:lnTo>
                  <a:cubicBezTo>
                    <a:pt x="2663" y="2967"/>
                    <a:pt x="2895" y="3199"/>
                    <a:pt x="3182" y="3199"/>
                  </a:cubicBezTo>
                  <a:lnTo>
                    <a:pt x="3195" y="3213"/>
                  </a:lnTo>
                  <a:cubicBezTo>
                    <a:pt x="3482" y="3213"/>
                    <a:pt x="3714" y="2967"/>
                    <a:pt x="3714" y="2680"/>
                  </a:cubicBezTo>
                  <a:lnTo>
                    <a:pt x="3714" y="2353"/>
                  </a:lnTo>
                  <a:cubicBezTo>
                    <a:pt x="3714" y="1602"/>
                    <a:pt x="3168" y="974"/>
                    <a:pt x="2431" y="878"/>
                  </a:cubicBezTo>
                  <a:lnTo>
                    <a:pt x="2431" y="523"/>
                  </a:lnTo>
                  <a:cubicBezTo>
                    <a:pt x="2431" y="175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74"/>
          <p:cNvGrpSpPr/>
          <p:nvPr/>
        </p:nvGrpSpPr>
        <p:grpSpPr>
          <a:xfrm>
            <a:off x="4049763" y="1959725"/>
            <a:ext cx="343725" cy="341525"/>
            <a:chOff x="4049763" y="1959725"/>
            <a:chExt cx="343725" cy="341525"/>
          </a:xfrm>
        </p:grpSpPr>
        <p:sp>
          <p:nvSpPr>
            <p:cNvPr id="1115" name="Google Shape;1115;p74"/>
            <p:cNvSpPr/>
            <p:nvPr/>
          </p:nvSpPr>
          <p:spPr>
            <a:xfrm>
              <a:off x="4049763" y="2087900"/>
              <a:ext cx="343725" cy="213350"/>
            </a:xfrm>
            <a:custGeom>
              <a:avLst/>
              <a:gdLst/>
              <a:ahLst/>
              <a:cxnLst/>
              <a:rect l="l" t="t" r="r" b="b"/>
              <a:pathLst>
                <a:path w="13749" h="8534" extrusionOk="0">
                  <a:moveTo>
                    <a:pt x="3686" y="3823"/>
                  </a:moveTo>
                  <a:lnTo>
                    <a:pt x="3686" y="8137"/>
                  </a:lnTo>
                  <a:lnTo>
                    <a:pt x="1939" y="8137"/>
                  </a:lnTo>
                  <a:lnTo>
                    <a:pt x="1939" y="3823"/>
                  </a:lnTo>
                  <a:close/>
                  <a:moveTo>
                    <a:pt x="7741" y="2758"/>
                  </a:moveTo>
                  <a:lnTo>
                    <a:pt x="7741" y="8137"/>
                  </a:lnTo>
                  <a:lnTo>
                    <a:pt x="6008" y="8137"/>
                  </a:lnTo>
                  <a:lnTo>
                    <a:pt x="6008" y="2758"/>
                  </a:lnTo>
                  <a:close/>
                  <a:moveTo>
                    <a:pt x="11810" y="410"/>
                  </a:moveTo>
                  <a:lnTo>
                    <a:pt x="11810" y="8137"/>
                  </a:lnTo>
                  <a:lnTo>
                    <a:pt x="10076" y="8137"/>
                  </a:lnTo>
                  <a:lnTo>
                    <a:pt x="10076" y="410"/>
                  </a:lnTo>
                  <a:close/>
                  <a:moveTo>
                    <a:pt x="9871" y="0"/>
                  </a:moveTo>
                  <a:cubicBezTo>
                    <a:pt x="9762" y="0"/>
                    <a:pt x="9680" y="96"/>
                    <a:pt x="9680" y="205"/>
                  </a:cubicBezTo>
                  <a:lnTo>
                    <a:pt x="9680" y="8137"/>
                  </a:lnTo>
                  <a:lnTo>
                    <a:pt x="8151" y="8137"/>
                  </a:lnTo>
                  <a:lnTo>
                    <a:pt x="8151" y="2553"/>
                  </a:lnTo>
                  <a:cubicBezTo>
                    <a:pt x="8151" y="2444"/>
                    <a:pt x="8056" y="2362"/>
                    <a:pt x="7946" y="2362"/>
                  </a:cubicBezTo>
                  <a:lnTo>
                    <a:pt x="5803" y="2362"/>
                  </a:lnTo>
                  <a:cubicBezTo>
                    <a:pt x="5693" y="2362"/>
                    <a:pt x="5612" y="2444"/>
                    <a:pt x="5612" y="2553"/>
                  </a:cubicBezTo>
                  <a:lnTo>
                    <a:pt x="5612" y="8137"/>
                  </a:lnTo>
                  <a:lnTo>
                    <a:pt x="4082" y="8137"/>
                  </a:lnTo>
                  <a:lnTo>
                    <a:pt x="4082" y="3632"/>
                  </a:lnTo>
                  <a:cubicBezTo>
                    <a:pt x="4082" y="3523"/>
                    <a:pt x="3987" y="3427"/>
                    <a:pt x="3878" y="3427"/>
                  </a:cubicBezTo>
                  <a:lnTo>
                    <a:pt x="1748" y="3427"/>
                  </a:lnTo>
                  <a:cubicBezTo>
                    <a:pt x="1625" y="3427"/>
                    <a:pt x="1543" y="3523"/>
                    <a:pt x="1543" y="3632"/>
                  </a:cubicBezTo>
                  <a:lnTo>
                    <a:pt x="1543" y="8137"/>
                  </a:lnTo>
                  <a:lnTo>
                    <a:pt x="246" y="8137"/>
                  </a:lnTo>
                  <a:cubicBezTo>
                    <a:pt x="0" y="8165"/>
                    <a:pt x="0" y="8520"/>
                    <a:pt x="246" y="8533"/>
                  </a:cubicBezTo>
                  <a:lnTo>
                    <a:pt x="13517" y="8533"/>
                  </a:lnTo>
                  <a:cubicBezTo>
                    <a:pt x="13749" y="8520"/>
                    <a:pt x="13749" y="8165"/>
                    <a:pt x="13517" y="8137"/>
                  </a:cubicBezTo>
                  <a:lnTo>
                    <a:pt x="12220" y="8137"/>
                  </a:lnTo>
                  <a:lnTo>
                    <a:pt x="12220" y="205"/>
                  </a:lnTo>
                  <a:cubicBezTo>
                    <a:pt x="12220" y="96"/>
                    <a:pt x="12124" y="0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4"/>
            <p:cNvSpPr/>
            <p:nvPr/>
          </p:nvSpPr>
          <p:spPr>
            <a:xfrm>
              <a:off x="4050888" y="1959725"/>
              <a:ext cx="331350" cy="197150"/>
            </a:xfrm>
            <a:custGeom>
              <a:avLst/>
              <a:gdLst/>
              <a:ahLst/>
              <a:cxnLst/>
              <a:rect l="l" t="t" r="r" b="b"/>
              <a:pathLst>
                <a:path w="13254" h="7886" extrusionOk="0">
                  <a:moveTo>
                    <a:pt x="12620" y="0"/>
                  </a:moveTo>
                  <a:cubicBezTo>
                    <a:pt x="12590" y="0"/>
                    <a:pt x="12560" y="3"/>
                    <a:pt x="12530" y="7"/>
                  </a:cubicBezTo>
                  <a:lnTo>
                    <a:pt x="10823" y="212"/>
                  </a:lnTo>
                  <a:cubicBezTo>
                    <a:pt x="10021" y="317"/>
                    <a:pt x="10143" y="1473"/>
                    <a:pt x="10897" y="1473"/>
                  </a:cubicBezTo>
                  <a:cubicBezTo>
                    <a:pt x="10926" y="1473"/>
                    <a:pt x="10956" y="1472"/>
                    <a:pt x="10987" y="1468"/>
                  </a:cubicBezTo>
                  <a:lnTo>
                    <a:pt x="11123" y="1441"/>
                  </a:lnTo>
                  <a:lnTo>
                    <a:pt x="11123" y="1441"/>
                  </a:lnTo>
                  <a:cubicBezTo>
                    <a:pt x="9403" y="3407"/>
                    <a:pt x="7219" y="4895"/>
                    <a:pt x="4761" y="5769"/>
                  </a:cubicBezTo>
                  <a:cubicBezTo>
                    <a:pt x="3491" y="6233"/>
                    <a:pt x="2181" y="6520"/>
                    <a:pt x="829" y="6629"/>
                  </a:cubicBezTo>
                  <a:cubicBezTo>
                    <a:pt x="1" y="6643"/>
                    <a:pt x="10" y="7885"/>
                    <a:pt x="843" y="7885"/>
                  </a:cubicBezTo>
                  <a:cubicBezTo>
                    <a:pt x="847" y="7885"/>
                    <a:pt x="852" y="7885"/>
                    <a:pt x="856" y="7885"/>
                  </a:cubicBezTo>
                  <a:lnTo>
                    <a:pt x="870" y="7885"/>
                  </a:lnTo>
                  <a:cubicBezTo>
                    <a:pt x="2331" y="7776"/>
                    <a:pt x="3778" y="7475"/>
                    <a:pt x="5157" y="6957"/>
                  </a:cubicBezTo>
                  <a:cubicBezTo>
                    <a:pt x="6481" y="6492"/>
                    <a:pt x="7737" y="5851"/>
                    <a:pt x="8912" y="5073"/>
                  </a:cubicBezTo>
                  <a:cubicBezTo>
                    <a:pt x="9007" y="5004"/>
                    <a:pt x="9021" y="4881"/>
                    <a:pt x="8966" y="4799"/>
                  </a:cubicBezTo>
                  <a:cubicBezTo>
                    <a:pt x="8924" y="4740"/>
                    <a:pt x="8860" y="4707"/>
                    <a:pt x="8798" y="4707"/>
                  </a:cubicBezTo>
                  <a:cubicBezTo>
                    <a:pt x="8761" y="4707"/>
                    <a:pt x="8724" y="4719"/>
                    <a:pt x="8693" y="4745"/>
                  </a:cubicBezTo>
                  <a:cubicBezTo>
                    <a:pt x="7546" y="5509"/>
                    <a:pt x="6318" y="6124"/>
                    <a:pt x="5020" y="6588"/>
                  </a:cubicBezTo>
                  <a:cubicBezTo>
                    <a:pt x="3682" y="7080"/>
                    <a:pt x="2276" y="7380"/>
                    <a:pt x="856" y="7475"/>
                  </a:cubicBezTo>
                  <a:cubicBezTo>
                    <a:pt x="733" y="7475"/>
                    <a:pt x="624" y="7380"/>
                    <a:pt x="624" y="7257"/>
                  </a:cubicBezTo>
                  <a:cubicBezTo>
                    <a:pt x="624" y="7134"/>
                    <a:pt x="720" y="7025"/>
                    <a:pt x="843" y="7025"/>
                  </a:cubicBezTo>
                  <a:cubicBezTo>
                    <a:pt x="2235" y="6929"/>
                    <a:pt x="3587" y="6629"/>
                    <a:pt x="4898" y="6151"/>
                  </a:cubicBezTo>
                  <a:cubicBezTo>
                    <a:pt x="7574" y="5195"/>
                    <a:pt x="9949" y="3530"/>
                    <a:pt x="11752" y="1304"/>
                  </a:cubicBezTo>
                  <a:cubicBezTo>
                    <a:pt x="11857" y="1172"/>
                    <a:pt x="11758" y="976"/>
                    <a:pt x="11591" y="976"/>
                  </a:cubicBezTo>
                  <a:cubicBezTo>
                    <a:pt x="11585" y="976"/>
                    <a:pt x="11580" y="976"/>
                    <a:pt x="11574" y="977"/>
                  </a:cubicBezTo>
                  <a:lnTo>
                    <a:pt x="10932" y="1058"/>
                  </a:lnTo>
                  <a:cubicBezTo>
                    <a:pt x="10916" y="1061"/>
                    <a:pt x="10900" y="1063"/>
                    <a:pt x="10885" y="1063"/>
                  </a:cubicBezTo>
                  <a:cubicBezTo>
                    <a:pt x="10626" y="1063"/>
                    <a:pt x="10580" y="647"/>
                    <a:pt x="10864" y="608"/>
                  </a:cubicBezTo>
                  <a:lnTo>
                    <a:pt x="12571" y="389"/>
                  </a:lnTo>
                  <a:cubicBezTo>
                    <a:pt x="12578" y="389"/>
                    <a:pt x="12586" y="388"/>
                    <a:pt x="12594" y="388"/>
                  </a:cubicBezTo>
                  <a:cubicBezTo>
                    <a:pt x="12721" y="388"/>
                    <a:pt x="12830" y="493"/>
                    <a:pt x="12830" y="622"/>
                  </a:cubicBezTo>
                  <a:lnTo>
                    <a:pt x="12830" y="2328"/>
                  </a:lnTo>
                  <a:cubicBezTo>
                    <a:pt x="12830" y="2478"/>
                    <a:pt x="12714" y="2553"/>
                    <a:pt x="12598" y="2553"/>
                  </a:cubicBezTo>
                  <a:cubicBezTo>
                    <a:pt x="12482" y="2553"/>
                    <a:pt x="12366" y="2478"/>
                    <a:pt x="12366" y="2328"/>
                  </a:cubicBezTo>
                  <a:lnTo>
                    <a:pt x="12366" y="1809"/>
                  </a:lnTo>
                  <a:cubicBezTo>
                    <a:pt x="12366" y="1693"/>
                    <a:pt x="12267" y="1618"/>
                    <a:pt x="12164" y="1618"/>
                  </a:cubicBezTo>
                  <a:cubicBezTo>
                    <a:pt x="12109" y="1618"/>
                    <a:pt x="12053" y="1639"/>
                    <a:pt x="12011" y="1686"/>
                  </a:cubicBezTo>
                  <a:cubicBezTo>
                    <a:pt x="11274" y="2601"/>
                    <a:pt x="10427" y="3434"/>
                    <a:pt x="9499" y="4158"/>
                  </a:cubicBezTo>
                  <a:cubicBezTo>
                    <a:pt x="9417" y="4226"/>
                    <a:pt x="9403" y="4349"/>
                    <a:pt x="9458" y="4444"/>
                  </a:cubicBezTo>
                  <a:cubicBezTo>
                    <a:pt x="9497" y="4491"/>
                    <a:pt x="9557" y="4515"/>
                    <a:pt x="9618" y="4515"/>
                  </a:cubicBezTo>
                  <a:cubicBezTo>
                    <a:pt x="9663" y="4515"/>
                    <a:pt x="9709" y="4501"/>
                    <a:pt x="9744" y="4472"/>
                  </a:cubicBezTo>
                  <a:cubicBezTo>
                    <a:pt x="10564" y="3844"/>
                    <a:pt x="11315" y="3134"/>
                    <a:pt x="11984" y="2369"/>
                  </a:cubicBezTo>
                  <a:cubicBezTo>
                    <a:pt x="11997" y="2779"/>
                    <a:pt x="12308" y="2980"/>
                    <a:pt x="12617" y="2980"/>
                  </a:cubicBezTo>
                  <a:cubicBezTo>
                    <a:pt x="12936" y="2980"/>
                    <a:pt x="13254" y="2765"/>
                    <a:pt x="13240" y="2342"/>
                  </a:cubicBezTo>
                  <a:lnTo>
                    <a:pt x="13240" y="635"/>
                  </a:lnTo>
                  <a:cubicBezTo>
                    <a:pt x="13253" y="444"/>
                    <a:pt x="13171" y="280"/>
                    <a:pt x="13035" y="157"/>
                  </a:cubicBezTo>
                  <a:lnTo>
                    <a:pt x="13021" y="157"/>
                  </a:lnTo>
                  <a:cubicBezTo>
                    <a:pt x="12908" y="55"/>
                    <a:pt x="12766" y="0"/>
                    <a:pt x="1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74"/>
          <p:cNvGrpSpPr/>
          <p:nvPr/>
        </p:nvGrpSpPr>
        <p:grpSpPr>
          <a:xfrm>
            <a:off x="4795213" y="1959700"/>
            <a:ext cx="347175" cy="341550"/>
            <a:chOff x="4795213" y="1959700"/>
            <a:chExt cx="347175" cy="341550"/>
          </a:xfrm>
        </p:grpSpPr>
        <p:sp>
          <p:nvSpPr>
            <p:cNvPr id="1118" name="Google Shape;1118;p74"/>
            <p:cNvSpPr/>
            <p:nvPr/>
          </p:nvSpPr>
          <p:spPr>
            <a:xfrm>
              <a:off x="4800338" y="2040000"/>
              <a:ext cx="342050" cy="261250"/>
            </a:xfrm>
            <a:custGeom>
              <a:avLst/>
              <a:gdLst/>
              <a:ahLst/>
              <a:cxnLst/>
              <a:rect l="l" t="t" r="r" b="b"/>
              <a:pathLst>
                <a:path w="13682" h="10450" extrusionOk="0">
                  <a:moveTo>
                    <a:pt x="5148" y="687"/>
                  </a:moveTo>
                  <a:lnTo>
                    <a:pt x="5148" y="1493"/>
                  </a:lnTo>
                  <a:lnTo>
                    <a:pt x="4329" y="1493"/>
                  </a:lnTo>
                  <a:lnTo>
                    <a:pt x="5148" y="687"/>
                  </a:lnTo>
                  <a:close/>
                  <a:moveTo>
                    <a:pt x="12412" y="4210"/>
                  </a:moveTo>
                  <a:cubicBezTo>
                    <a:pt x="12452" y="4251"/>
                    <a:pt x="12493" y="4278"/>
                    <a:pt x="12521" y="4319"/>
                  </a:cubicBezTo>
                  <a:lnTo>
                    <a:pt x="12534" y="4319"/>
                  </a:lnTo>
                  <a:cubicBezTo>
                    <a:pt x="12644" y="4456"/>
                    <a:pt x="12685" y="4633"/>
                    <a:pt x="12644" y="4797"/>
                  </a:cubicBezTo>
                  <a:cubicBezTo>
                    <a:pt x="12634" y="4807"/>
                    <a:pt x="12631" y="4816"/>
                    <a:pt x="12616" y="4816"/>
                  </a:cubicBezTo>
                  <a:cubicBezTo>
                    <a:pt x="12610" y="4816"/>
                    <a:pt x="12601" y="4815"/>
                    <a:pt x="12589" y="4811"/>
                  </a:cubicBezTo>
                  <a:cubicBezTo>
                    <a:pt x="12466" y="4797"/>
                    <a:pt x="12439" y="4633"/>
                    <a:pt x="12412" y="4538"/>
                  </a:cubicBezTo>
                  <a:cubicBezTo>
                    <a:pt x="12398" y="4428"/>
                    <a:pt x="12398" y="4319"/>
                    <a:pt x="12412" y="4210"/>
                  </a:cubicBezTo>
                  <a:close/>
                  <a:moveTo>
                    <a:pt x="1079" y="5111"/>
                  </a:moveTo>
                  <a:lnTo>
                    <a:pt x="1079" y="6367"/>
                  </a:lnTo>
                  <a:lnTo>
                    <a:pt x="410" y="6231"/>
                  </a:lnTo>
                  <a:lnTo>
                    <a:pt x="410" y="5111"/>
                  </a:lnTo>
                  <a:close/>
                  <a:moveTo>
                    <a:pt x="4547" y="9180"/>
                  </a:moveTo>
                  <a:lnTo>
                    <a:pt x="4329" y="10053"/>
                  </a:lnTo>
                  <a:lnTo>
                    <a:pt x="3837" y="10053"/>
                  </a:lnTo>
                  <a:lnTo>
                    <a:pt x="3837" y="9180"/>
                  </a:lnTo>
                  <a:close/>
                  <a:moveTo>
                    <a:pt x="8780" y="9180"/>
                  </a:moveTo>
                  <a:lnTo>
                    <a:pt x="8780" y="10053"/>
                  </a:lnTo>
                  <a:lnTo>
                    <a:pt x="8288" y="10053"/>
                  </a:lnTo>
                  <a:lnTo>
                    <a:pt x="8056" y="9180"/>
                  </a:lnTo>
                  <a:close/>
                  <a:moveTo>
                    <a:pt x="5344" y="1"/>
                  </a:moveTo>
                  <a:cubicBezTo>
                    <a:pt x="5294" y="1"/>
                    <a:pt x="5243" y="19"/>
                    <a:pt x="5203" y="59"/>
                  </a:cubicBezTo>
                  <a:lnTo>
                    <a:pt x="3755" y="1493"/>
                  </a:lnTo>
                  <a:cubicBezTo>
                    <a:pt x="2267" y="1534"/>
                    <a:pt x="1079" y="2763"/>
                    <a:pt x="1066" y="4264"/>
                  </a:cubicBezTo>
                  <a:lnTo>
                    <a:pt x="1066" y="4701"/>
                  </a:lnTo>
                  <a:lnTo>
                    <a:pt x="205" y="4701"/>
                  </a:lnTo>
                  <a:cubicBezTo>
                    <a:pt x="83" y="4701"/>
                    <a:pt x="1" y="4797"/>
                    <a:pt x="1" y="4906"/>
                  </a:cubicBezTo>
                  <a:lnTo>
                    <a:pt x="1" y="6408"/>
                  </a:lnTo>
                  <a:cubicBezTo>
                    <a:pt x="1" y="6504"/>
                    <a:pt x="69" y="6586"/>
                    <a:pt x="165" y="6599"/>
                  </a:cubicBezTo>
                  <a:lnTo>
                    <a:pt x="1093" y="6790"/>
                  </a:lnTo>
                  <a:cubicBezTo>
                    <a:pt x="1270" y="8005"/>
                    <a:pt x="2226" y="8961"/>
                    <a:pt x="3428" y="9139"/>
                  </a:cubicBezTo>
                  <a:lnTo>
                    <a:pt x="3428" y="10258"/>
                  </a:lnTo>
                  <a:cubicBezTo>
                    <a:pt x="3428" y="10367"/>
                    <a:pt x="3523" y="10449"/>
                    <a:pt x="3632" y="10449"/>
                  </a:cubicBezTo>
                  <a:lnTo>
                    <a:pt x="4479" y="10449"/>
                  </a:lnTo>
                  <a:cubicBezTo>
                    <a:pt x="4575" y="10449"/>
                    <a:pt x="4656" y="10395"/>
                    <a:pt x="4684" y="10299"/>
                  </a:cubicBezTo>
                  <a:lnTo>
                    <a:pt x="4957" y="9166"/>
                  </a:lnTo>
                  <a:lnTo>
                    <a:pt x="7647" y="9166"/>
                  </a:lnTo>
                  <a:lnTo>
                    <a:pt x="7933" y="10299"/>
                  </a:lnTo>
                  <a:cubicBezTo>
                    <a:pt x="7947" y="10395"/>
                    <a:pt x="8029" y="10449"/>
                    <a:pt x="8124" y="10449"/>
                  </a:cubicBezTo>
                  <a:lnTo>
                    <a:pt x="8971" y="10449"/>
                  </a:lnTo>
                  <a:cubicBezTo>
                    <a:pt x="9094" y="10449"/>
                    <a:pt x="9176" y="10367"/>
                    <a:pt x="9176" y="10258"/>
                  </a:cubicBezTo>
                  <a:lnTo>
                    <a:pt x="9176" y="9139"/>
                  </a:lnTo>
                  <a:cubicBezTo>
                    <a:pt x="10527" y="8934"/>
                    <a:pt x="11524" y="7773"/>
                    <a:pt x="11524" y="6408"/>
                  </a:cubicBezTo>
                  <a:lnTo>
                    <a:pt x="11524" y="4483"/>
                  </a:lnTo>
                  <a:cubicBezTo>
                    <a:pt x="11551" y="4469"/>
                    <a:pt x="11579" y="4456"/>
                    <a:pt x="11592" y="4442"/>
                  </a:cubicBezTo>
                  <a:cubicBezTo>
                    <a:pt x="11688" y="4319"/>
                    <a:pt x="11824" y="4237"/>
                    <a:pt x="11975" y="4183"/>
                  </a:cubicBezTo>
                  <a:lnTo>
                    <a:pt x="12016" y="4169"/>
                  </a:lnTo>
                  <a:lnTo>
                    <a:pt x="12016" y="4169"/>
                  </a:lnTo>
                  <a:cubicBezTo>
                    <a:pt x="12002" y="4305"/>
                    <a:pt x="12002" y="4456"/>
                    <a:pt x="12016" y="4592"/>
                  </a:cubicBezTo>
                  <a:cubicBezTo>
                    <a:pt x="12070" y="4933"/>
                    <a:pt x="12248" y="5166"/>
                    <a:pt x="12521" y="5207"/>
                  </a:cubicBezTo>
                  <a:cubicBezTo>
                    <a:pt x="12551" y="5214"/>
                    <a:pt x="12582" y="5217"/>
                    <a:pt x="12613" y="5217"/>
                  </a:cubicBezTo>
                  <a:cubicBezTo>
                    <a:pt x="12761" y="5217"/>
                    <a:pt x="12906" y="5137"/>
                    <a:pt x="12985" y="5002"/>
                  </a:cubicBezTo>
                  <a:cubicBezTo>
                    <a:pt x="13122" y="4688"/>
                    <a:pt x="13067" y="4319"/>
                    <a:pt x="12848" y="4073"/>
                  </a:cubicBezTo>
                  <a:cubicBezTo>
                    <a:pt x="12767" y="3950"/>
                    <a:pt x="12644" y="3869"/>
                    <a:pt x="12521" y="3814"/>
                  </a:cubicBezTo>
                  <a:cubicBezTo>
                    <a:pt x="12562" y="3636"/>
                    <a:pt x="12671" y="3486"/>
                    <a:pt x="12807" y="3377"/>
                  </a:cubicBezTo>
                  <a:cubicBezTo>
                    <a:pt x="12842" y="3360"/>
                    <a:pt x="12876" y="3352"/>
                    <a:pt x="12909" y="3352"/>
                  </a:cubicBezTo>
                  <a:cubicBezTo>
                    <a:pt x="12956" y="3352"/>
                    <a:pt x="13000" y="3367"/>
                    <a:pt x="13040" y="3391"/>
                  </a:cubicBezTo>
                  <a:cubicBezTo>
                    <a:pt x="13149" y="3459"/>
                    <a:pt x="13272" y="3677"/>
                    <a:pt x="13272" y="4032"/>
                  </a:cubicBezTo>
                  <a:cubicBezTo>
                    <a:pt x="13258" y="4176"/>
                    <a:pt x="13364" y="4247"/>
                    <a:pt x="13470" y="4247"/>
                  </a:cubicBezTo>
                  <a:cubicBezTo>
                    <a:pt x="13575" y="4247"/>
                    <a:pt x="13681" y="4176"/>
                    <a:pt x="13668" y="4032"/>
                  </a:cubicBezTo>
                  <a:cubicBezTo>
                    <a:pt x="13668" y="3595"/>
                    <a:pt x="13517" y="3213"/>
                    <a:pt x="13258" y="3049"/>
                  </a:cubicBezTo>
                  <a:cubicBezTo>
                    <a:pt x="13160" y="2989"/>
                    <a:pt x="13046" y="2958"/>
                    <a:pt x="12929" y="2958"/>
                  </a:cubicBezTo>
                  <a:cubicBezTo>
                    <a:pt x="12834" y="2958"/>
                    <a:pt x="12736" y="2979"/>
                    <a:pt x="12644" y="3022"/>
                  </a:cubicBezTo>
                  <a:cubicBezTo>
                    <a:pt x="12412" y="3131"/>
                    <a:pt x="12220" y="3418"/>
                    <a:pt x="12111" y="3746"/>
                  </a:cubicBezTo>
                  <a:cubicBezTo>
                    <a:pt x="12029" y="3759"/>
                    <a:pt x="11947" y="3773"/>
                    <a:pt x="11865" y="3800"/>
                  </a:cubicBezTo>
                  <a:cubicBezTo>
                    <a:pt x="11743" y="3841"/>
                    <a:pt x="11620" y="3896"/>
                    <a:pt x="11524" y="3978"/>
                  </a:cubicBezTo>
                  <a:cubicBezTo>
                    <a:pt x="11374" y="2558"/>
                    <a:pt x="10186" y="1493"/>
                    <a:pt x="8766" y="1493"/>
                  </a:cubicBezTo>
                  <a:lnTo>
                    <a:pt x="8124" y="1493"/>
                  </a:lnTo>
                  <a:cubicBezTo>
                    <a:pt x="7879" y="1520"/>
                    <a:pt x="7879" y="1875"/>
                    <a:pt x="8124" y="1889"/>
                  </a:cubicBezTo>
                  <a:lnTo>
                    <a:pt x="8766" y="1889"/>
                  </a:lnTo>
                  <a:cubicBezTo>
                    <a:pt x="10077" y="1889"/>
                    <a:pt x="11128" y="2954"/>
                    <a:pt x="11128" y="4264"/>
                  </a:cubicBezTo>
                  <a:lnTo>
                    <a:pt x="11128" y="6394"/>
                  </a:lnTo>
                  <a:cubicBezTo>
                    <a:pt x="11128" y="7705"/>
                    <a:pt x="10077" y="8770"/>
                    <a:pt x="8766" y="8770"/>
                  </a:cubicBezTo>
                  <a:lnTo>
                    <a:pt x="3851" y="8770"/>
                  </a:lnTo>
                  <a:cubicBezTo>
                    <a:pt x="2540" y="8770"/>
                    <a:pt x="1475" y="7705"/>
                    <a:pt x="1475" y="6394"/>
                  </a:cubicBezTo>
                  <a:lnTo>
                    <a:pt x="1475" y="4264"/>
                  </a:lnTo>
                  <a:cubicBezTo>
                    <a:pt x="1475" y="2954"/>
                    <a:pt x="2540" y="1902"/>
                    <a:pt x="3851" y="1889"/>
                  </a:cubicBezTo>
                  <a:lnTo>
                    <a:pt x="7210" y="1889"/>
                  </a:lnTo>
                  <a:cubicBezTo>
                    <a:pt x="7218" y="1890"/>
                    <a:pt x="7226" y="1890"/>
                    <a:pt x="7234" y="1890"/>
                  </a:cubicBezTo>
                  <a:cubicBezTo>
                    <a:pt x="7488" y="1890"/>
                    <a:pt x="7488" y="1492"/>
                    <a:pt x="7234" y="1492"/>
                  </a:cubicBezTo>
                  <a:cubicBezTo>
                    <a:pt x="7226" y="1492"/>
                    <a:pt x="7218" y="1492"/>
                    <a:pt x="7210" y="1493"/>
                  </a:cubicBezTo>
                  <a:lnTo>
                    <a:pt x="5544" y="1493"/>
                  </a:lnTo>
                  <a:lnTo>
                    <a:pt x="5544" y="196"/>
                  </a:lnTo>
                  <a:cubicBezTo>
                    <a:pt x="5544" y="77"/>
                    <a:pt x="5446" y="1"/>
                    <a:pt x="5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4"/>
            <p:cNvSpPr/>
            <p:nvPr/>
          </p:nvSpPr>
          <p:spPr>
            <a:xfrm>
              <a:off x="4853588" y="2140875"/>
              <a:ext cx="42700" cy="26575"/>
            </a:xfrm>
            <a:custGeom>
              <a:avLst/>
              <a:gdLst/>
              <a:ahLst/>
              <a:cxnLst/>
              <a:rect l="l" t="t" r="r" b="b"/>
              <a:pathLst>
                <a:path w="1708" h="1063" extrusionOk="0">
                  <a:moveTo>
                    <a:pt x="214" y="1"/>
                  </a:moveTo>
                  <a:cubicBezTo>
                    <a:pt x="106" y="1"/>
                    <a:pt x="1" y="72"/>
                    <a:pt x="14" y="216"/>
                  </a:cubicBezTo>
                  <a:cubicBezTo>
                    <a:pt x="14" y="680"/>
                    <a:pt x="397" y="1062"/>
                    <a:pt x="861" y="1062"/>
                  </a:cubicBezTo>
                  <a:cubicBezTo>
                    <a:pt x="1325" y="1062"/>
                    <a:pt x="1707" y="680"/>
                    <a:pt x="1707" y="216"/>
                  </a:cubicBezTo>
                  <a:cubicBezTo>
                    <a:pt x="1707" y="114"/>
                    <a:pt x="1624" y="23"/>
                    <a:pt x="1523" y="23"/>
                  </a:cubicBezTo>
                  <a:cubicBezTo>
                    <a:pt x="1516" y="23"/>
                    <a:pt x="1509" y="24"/>
                    <a:pt x="1502" y="25"/>
                  </a:cubicBezTo>
                  <a:cubicBezTo>
                    <a:pt x="1495" y="24"/>
                    <a:pt x="1488" y="23"/>
                    <a:pt x="1482" y="23"/>
                  </a:cubicBezTo>
                  <a:cubicBezTo>
                    <a:pt x="1381" y="23"/>
                    <a:pt x="1298" y="114"/>
                    <a:pt x="1298" y="216"/>
                  </a:cubicBezTo>
                  <a:cubicBezTo>
                    <a:pt x="1298" y="509"/>
                    <a:pt x="1076" y="656"/>
                    <a:pt x="856" y="656"/>
                  </a:cubicBezTo>
                  <a:cubicBezTo>
                    <a:pt x="635" y="656"/>
                    <a:pt x="417" y="509"/>
                    <a:pt x="424" y="216"/>
                  </a:cubicBezTo>
                  <a:cubicBezTo>
                    <a:pt x="431" y="72"/>
                    <a:pt x="321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4"/>
            <p:cNvSpPr/>
            <p:nvPr/>
          </p:nvSpPr>
          <p:spPr>
            <a:xfrm>
              <a:off x="4932313" y="2103900"/>
              <a:ext cx="78125" cy="10325"/>
            </a:xfrm>
            <a:custGeom>
              <a:avLst/>
              <a:gdLst/>
              <a:ahLst/>
              <a:cxnLst/>
              <a:rect l="l" t="t" r="r" b="b"/>
              <a:pathLst>
                <a:path w="3125" h="413" extrusionOk="0">
                  <a:moveTo>
                    <a:pt x="267" y="1"/>
                  </a:moveTo>
                  <a:cubicBezTo>
                    <a:pt x="0" y="1"/>
                    <a:pt x="0" y="413"/>
                    <a:pt x="267" y="413"/>
                  </a:cubicBezTo>
                  <a:cubicBezTo>
                    <a:pt x="275" y="413"/>
                    <a:pt x="284" y="412"/>
                    <a:pt x="292" y="411"/>
                  </a:cubicBezTo>
                  <a:lnTo>
                    <a:pt x="2845" y="411"/>
                  </a:lnTo>
                  <a:cubicBezTo>
                    <a:pt x="2854" y="412"/>
                    <a:pt x="2862" y="413"/>
                    <a:pt x="2869" y="413"/>
                  </a:cubicBezTo>
                  <a:cubicBezTo>
                    <a:pt x="3124" y="413"/>
                    <a:pt x="3124" y="1"/>
                    <a:pt x="2869" y="1"/>
                  </a:cubicBezTo>
                  <a:cubicBezTo>
                    <a:pt x="2862" y="1"/>
                    <a:pt x="2854" y="1"/>
                    <a:pt x="2845" y="2"/>
                  </a:cubicBezTo>
                  <a:lnTo>
                    <a:pt x="292" y="2"/>
                  </a:lnTo>
                  <a:cubicBezTo>
                    <a:pt x="284" y="1"/>
                    <a:pt x="27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4"/>
            <p:cNvSpPr/>
            <p:nvPr/>
          </p:nvSpPr>
          <p:spPr>
            <a:xfrm>
              <a:off x="4914013" y="2136025"/>
              <a:ext cx="99675" cy="85675"/>
            </a:xfrm>
            <a:custGeom>
              <a:avLst/>
              <a:gdLst/>
              <a:ahLst/>
              <a:cxnLst/>
              <a:rect l="l" t="t" r="r" b="b"/>
              <a:pathLst>
                <a:path w="3987" h="3427" extrusionOk="0">
                  <a:moveTo>
                    <a:pt x="2499" y="423"/>
                  </a:moveTo>
                  <a:cubicBezTo>
                    <a:pt x="3045" y="505"/>
                    <a:pt x="3482" y="942"/>
                    <a:pt x="3577" y="1502"/>
                  </a:cubicBezTo>
                  <a:lnTo>
                    <a:pt x="3359" y="1502"/>
                  </a:lnTo>
                  <a:cubicBezTo>
                    <a:pt x="3351" y="1501"/>
                    <a:pt x="3342" y="1501"/>
                    <a:pt x="3334" y="1501"/>
                  </a:cubicBezTo>
                  <a:cubicBezTo>
                    <a:pt x="3080" y="1501"/>
                    <a:pt x="3080" y="1899"/>
                    <a:pt x="3334" y="1899"/>
                  </a:cubicBezTo>
                  <a:cubicBezTo>
                    <a:pt x="3342" y="1899"/>
                    <a:pt x="3351" y="1899"/>
                    <a:pt x="3359" y="1898"/>
                  </a:cubicBezTo>
                  <a:lnTo>
                    <a:pt x="3577" y="1898"/>
                  </a:lnTo>
                  <a:cubicBezTo>
                    <a:pt x="3482" y="2458"/>
                    <a:pt x="3045" y="2895"/>
                    <a:pt x="2499" y="2990"/>
                  </a:cubicBezTo>
                  <a:lnTo>
                    <a:pt x="2499" y="2772"/>
                  </a:lnTo>
                  <a:cubicBezTo>
                    <a:pt x="2512" y="2628"/>
                    <a:pt x="2403" y="2557"/>
                    <a:pt x="2294" y="2557"/>
                  </a:cubicBezTo>
                  <a:cubicBezTo>
                    <a:pt x="2185" y="2557"/>
                    <a:pt x="2076" y="2628"/>
                    <a:pt x="2089" y="2772"/>
                  </a:cubicBezTo>
                  <a:lnTo>
                    <a:pt x="2089" y="2990"/>
                  </a:lnTo>
                  <a:cubicBezTo>
                    <a:pt x="1543" y="2895"/>
                    <a:pt x="1106" y="2458"/>
                    <a:pt x="1011" y="1898"/>
                  </a:cubicBezTo>
                  <a:lnTo>
                    <a:pt x="1229" y="1898"/>
                  </a:lnTo>
                  <a:cubicBezTo>
                    <a:pt x="1461" y="1884"/>
                    <a:pt x="1461" y="1529"/>
                    <a:pt x="1229" y="1502"/>
                  </a:cubicBezTo>
                  <a:lnTo>
                    <a:pt x="1011" y="1502"/>
                  </a:lnTo>
                  <a:cubicBezTo>
                    <a:pt x="1106" y="942"/>
                    <a:pt x="1529" y="505"/>
                    <a:pt x="2089" y="423"/>
                  </a:cubicBezTo>
                  <a:lnTo>
                    <a:pt x="2089" y="628"/>
                  </a:lnTo>
                  <a:cubicBezTo>
                    <a:pt x="2076" y="778"/>
                    <a:pt x="2185" y="854"/>
                    <a:pt x="2294" y="854"/>
                  </a:cubicBezTo>
                  <a:cubicBezTo>
                    <a:pt x="2403" y="854"/>
                    <a:pt x="2512" y="778"/>
                    <a:pt x="2499" y="628"/>
                  </a:cubicBezTo>
                  <a:lnTo>
                    <a:pt x="2499" y="423"/>
                  </a:lnTo>
                  <a:close/>
                  <a:moveTo>
                    <a:pt x="2294" y="0"/>
                  </a:moveTo>
                  <a:cubicBezTo>
                    <a:pt x="765" y="0"/>
                    <a:pt x="0" y="1830"/>
                    <a:pt x="1079" y="2922"/>
                  </a:cubicBezTo>
                  <a:cubicBezTo>
                    <a:pt x="1423" y="3271"/>
                    <a:pt x="1848" y="3427"/>
                    <a:pt x="2267" y="3427"/>
                  </a:cubicBezTo>
                  <a:cubicBezTo>
                    <a:pt x="3143" y="3427"/>
                    <a:pt x="3987" y="2742"/>
                    <a:pt x="3987" y="1707"/>
                  </a:cubicBezTo>
                  <a:cubicBezTo>
                    <a:pt x="3987" y="778"/>
                    <a:pt x="3236" y="14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4"/>
            <p:cNvSpPr/>
            <p:nvPr/>
          </p:nvSpPr>
          <p:spPr>
            <a:xfrm>
              <a:off x="4947713" y="2162725"/>
              <a:ext cx="39700" cy="20925"/>
            </a:xfrm>
            <a:custGeom>
              <a:avLst/>
              <a:gdLst/>
              <a:ahLst/>
              <a:cxnLst/>
              <a:rect l="l" t="t" r="r" b="b"/>
              <a:pathLst>
                <a:path w="1588" h="837" extrusionOk="0">
                  <a:moveTo>
                    <a:pt x="296" y="1"/>
                  </a:moveTo>
                  <a:cubicBezTo>
                    <a:pt x="119" y="1"/>
                    <a:pt x="1" y="255"/>
                    <a:pt x="181" y="379"/>
                  </a:cubicBezTo>
                  <a:lnTo>
                    <a:pt x="823" y="803"/>
                  </a:lnTo>
                  <a:cubicBezTo>
                    <a:pt x="857" y="826"/>
                    <a:pt x="896" y="836"/>
                    <a:pt x="935" y="836"/>
                  </a:cubicBezTo>
                  <a:cubicBezTo>
                    <a:pt x="989" y="836"/>
                    <a:pt x="1043" y="815"/>
                    <a:pt x="1083" y="775"/>
                  </a:cubicBezTo>
                  <a:lnTo>
                    <a:pt x="1506" y="352"/>
                  </a:lnTo>
                  <a:cubicBezTo>
                    <a:pt x="1588" y="270"/>
                    <a:pt x="1588" y="147"/>
                    <a:pt x="1506" y="65"/>
                  </a:cubicBezTo>
                  <a:lnTo>
                    <a:pt x="1519" y="65"/>
                  </a:lnTo>
                  <a:cubicBezTo>
                    <a:pt x="1478" y="24"/>
                    <a:pt x="1427" y="4"/>
                    <a:pt x="1376" y="4"/>
                  </a:cubicBezTo>
                  <a:cubicBezTo>
                    <a:pt x="1325" y="4"/>
                    <a:pt x="1274" y="24"/>
                    <a:pt x="1233" y="65"/>
                  </a:cubicBezTo>
                  <a:lnTo>
                    <a:pt x="919" y="379"/>
                  </a:lnTo>
                  <a:lnTo>
                    <a:pt x="414" y="38"/>
                  </a:lnTo>
                  <a:cubicBezTo>
                    <a:pt x="373" y="12"/>
                    <a:pt x="333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4"/>
            <p:cNvSpPr/>
            <p:nvPr/>
          </p:nvSpPr>
          <p:spPr>
            <a:xfrm>
              <a:off x="4795213" y="2013475"/>
              <a:ext cx="74100" cy="63450"/>
            </a:xfrm>
            <a:custGeom>
              <a:avLst/>
              <a:gdLst/>
              <a:ahLst/>
              <a:cxnLst/>
              <a:rect l="l" t="t" r="r" b="b"/>
              <a:pathLst>
                <a:path w="2964" h="2538" extrusionOk="0">
                  <a:moveTo>
                    <a:pt x="1682" y="389"/>
                  </a:moveTo>
                  <a:cubicBezTo>
                    <a:pt x="2133" y="389"/>
                    <a:pt x="2568" y="742"/>
                    <a:pt x="2568" y="1270"/>
                  </a:cubicBezTo>
                  <a:cubicBezTo>
                    <a:pt x="2568" y="1748"/>
                    <a:pt x="2172" y="2131"/>
                    <a:pt x="1694" y="2131"/>
                  </a:cubicBezTo>
                  <a:cubicBezTo>
                    <a:pt x="916" y="2131"/>
                    <a:pt x="533" y="1202"/>
                    <a:pt x="1079" y="642"/>
                  </a:cubicBezTo>
                  <a:cubicBezTo>
                    <a:pt x="1254" y="467"/>
                    <a:pt x="1470" y="389"/>
                    <a:pt x="1682" y="389"/>
                  </a:cubicBezTo>
                  <a:close/>
                  <a:moveTo>
                    <a:pt x="1694" y="1"/>
                  </a:moveTo>
                  <a:cubicBezTo>
                    <a:pt x="561" y="1"/>
                    <a:pt x="1" y="1366"/>
                    <a:pt x="793" y="2158"/>
                  </a:cubicBezTo>
                  <a:cubicBezTo>
                    <a:pt x="1055" y="2420"/>
                    <a:pt x="1377" y="2538"/>
                    <a:pt x="1692" y="2538"/>
                  </a:cubicBezTo>
                  <a:cubicBezTo>
                    <a:pt x="2343" y="2538"/>
                    <a:pt x="2964" y="2035"/>
                    <a:pt x="2964" y="1270"/>
                  </a:cubicBezTo>
                  <a:cubicBezTo>
                    <a:pt x="2964" y="560"/>
                    <a:pt x="2404" y="1"/>
                    <a:pt x="1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4"/>
            <p:cNvSpPr/>
            <p:nvPr/>
          </p:nvSpPr>
          <p:spPr>
            <a:xfrm>
              <a:off x="4831738" y="2029250"/>
              <a:ext cx="24575" cy="26400"/>
            </a:xfrm>
            <a:custGeom>
              <a:avLst/>
              <a:gdLst/>
              <a:ahLst/>
              <a:cxnLst/>
              <a:rect l="l" t="t" r="r" b="b"/>
              <a:pathLst>
                <a:path w="983" h="1056" extrusionOk="0">
                  <a:moveTo>
                    <a:pt x="441" y="1"/>
                  </a:moveTo>
                  <a:cubicBezTo>
                    <a:pt x="370" y="1"/>
                    <a:pt x="302" y="41"/>
                    <a:pt x="274" y="107"/>
                  </a:cubicBezTo>
                  <a:lnTo>
                    <a:pt x="55" y="530"/>
                  </a:lnTo>
                  <a:cubicBezTo>
                    <a:pt x="1" y="639"/>
                    <a:pt x="42" y="749"/>
                    <a:pt x="151" y="803"/>
                  </a:cubicBezTo>
                  <a:lnTo>
                    <a:pt x="574" y="1022"/>
                  </a:lnTo>
                  <a:cubicBezTo>
                    <a:pt x="613" y="1045"/>
                    <a:pt x="650" y="1055"/>
                    <a:pt x="685" y="1055"/>
                  </a:cubicBezTo>
                  <a:cubicBezTo>
                    <a:pt x="872" y="1055"/>
                    <a:pt x="982" y="759"/>
                    <a:pt x="752" y="667"/>
                  </a:cubicBezTo>
                  <a:lnTo>
                    <a:pt x="506" y="530"/>
                  </a:lnTo>
                  <a:lnTo>
                    <a:pt x="629" y="284"/>
                  </a:lnTo>
                  <a:cubicBezTo>
                    <a:pt x="683" y="189"/>
                    <a:pt x="642" y="66"/>
                    <a:pt x="533" y="25"/>
                  </a:cubicBezTo>
                  <a:cubicBezTo>
                    <a:pt x="504" y="8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4"/>
            <p:cNvSpPr/>
            <p:nvPr/>
          </p:nvSpPr>
          <p:spPr>
            <a:xfrm>
              <a:off x="4935863" y="1959700"/>
              <a:ext cx="84550" cy="63375"/>
            </a:xfrm>
            <a:custGeom>
              <a:avLst/>
              <a:gdLst/>
              <a:ahLst/>
              <a:cxnLst/>
              <a:rect l="l" t="t" r="r" b="b"/>
              <a:pathLst>
                <a:path w="3382" h="2535" extrusionOk="0">
                  <a:moveTo>
                    <a:pt x="1616" y="380"/>
                  </a:moveTo>
                  <a:cubicBezTo>
                    <a:pt x="2236" y="380"/>
                    <a:pt x="2827" y="1085"/>
                    <a:pt x="2348" y="1769"/>
                  </a:cubicBezTo>
                  <a:cubicBezTo>
                    <a:pt x="2173" y="2004"/>
                    <a:pt x="1905" y="2130"/>
                    <a:pt x="1632" y="2130"/>
                  </a:cubicBezTo>
                  <a:cubicBezTo>
                    <a:pt x="1460" y="2130"/>
                    <a:pt x="1287" y="2080"/>
                    <a:pt x="1133" y="1974"/>
                  </a:cubicBezTo>
                  <a:cubicBezTo>
                    <a:pt x="737" y="1701"/>
                    <a:pt x="642" y="1155"/>
                    <a:pt x="928" y="759"/>
                  </a:cubicBezTo>
                  <a:cubicBezTo>
                    <a:pt x="1119" y="491"/>
                    <a:pt x="1369" y="380"/>
                    <a:pt x="1616" y="380"/>
                  </a:cubicBezTo>
                  <a:close/>
                  <a:moveTo>
                    <a:pt x="1637" y="1"/>
                  </a:moveTo>
                  <a:cubicBezTo>
                    <a:pt x="1237" y="1"/>
                    <a:pt x="844" y="188"/>
                    <a:pt x="601" y="541"/>
                  </a:cubicBezTo>
                  <a:cubicBezTo>
                    <a:pt x="0" y="1373"/>
                    <a:pt x="601" y="2534"/>
                    <a:pt x="1638" y="2534"/>
                  </a:cubicBezTo>
                  <a:cubicBezTo>
                    <a:pt x="1644" y="2534"/>
                    <a:pt x="1649" y="2534"/>
                    <a:pt x="1654" y="2534"/>
                  </a:cubicBezTo>
                  <a:cubicBezTo>
                    <a:pt x="2872" y="2534"/>
                    <a:pt x="3382" y="947"/>
                    <a:pt x="2362" y="227"/>
                  </a:cubicBezTo>
                  <a:cubicBezTo>
                    <a:pt x="2141" y="74"/>
                    <a:pt x="1888" y="1"/>
                    <a:pt x="1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4"/>
            <p:cNvSpPr/>
            <p:nvPr/>
          </p:nvSpPr>
          <p:spPr>
            <a:xfrm>
              <a:off x="4964513" y="1975800"/>
              <a:ext cx="28375" cy="20750"/>
            </a:xfrm>
            <a:custGeom>
              <a:avLst/>
              <a:gdLst/>
              <a:ahLst/>
              <a:cxnLst/>
              <a:rect l="l" t="t" r="r" b="b"/>
              <a:pathLst>
                <a:path w="1135" h="830" extrusionOk="0">
                  <a:moveTo>
                    <a:pt x="267" y="1"/>
                  </a:moveTo>
                  <a:cubicBezTo>
                    <a:pt x="133" y="1"/>
                    <a:pt x="0" y="141"/>
                    <a:pt x="83" y="306"/>
                  </a:cubicBezTo>
                  <a:lnTo>
                    <a:pt x="315" y="729"/>
                  </a:lnTo>
                  <a:cubicBezTo>
                    <a:pt x="353" y="796"/>
                    <a:pt x="418" y="830"/>
                    <a:pt x="491" y="830"/>
                  </a:cubicBezTo>
                  <a:cubicBezTo>
                    <a:pt x="522" y="830"/>
                    <a:pt x="555" y="824"/>
                    <a:pt x="588" y="811"/>
                  </a:cubicBezTo>
                  <a:lnTo>
                    <a:pt x="1011" y="579"/>
                  </a:lnTo>
                  <a:cubicBezTo>
                    <a:pt x="1107" y="525"/>
                    <a:pt x="1134" y="402"/>
                    <a:pt x="1093" y="306"/>
                  </a:cubicBezTo>
                  <a:cubicBezTo>
                    <a:pt x="1055" y="240"/>
                    <a:pt x="984" y="200"/>
                    <a:pt x="913" y="200"/>
                  </a:cubicBezTo>
                  <a:cubicBezTo>
                    <a:pt x="881" y="200"/>
                    <a:pt x="849" y="208"/>
                    <a:pt x="820" y="224"/>
                  </a:cubicBezTo>
                  <a:lnTo>
                    <a:pt x="574" y="361"/>
                  </a:lnTo>
                  <a:lnTo>
                    <a:pt x="438" y="115"/>
                  </a:lnTo>
                  <a:cubicBezTo>
                    <a:pt x="397" y="34"/>
                    <a:pt x="33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4"/>
            <p:cNvSpPr/>
            <p:nvPr/>
          </p:nvSpPr>
          <p:spPr>
            <a:xfrm>
              <a:off x="5070163" y="2034625"/>
              <a:ext cx="71200" cy="63475"/>
            </a:xfrm>
            <a:custGeom>
              <a:avLst/>
              <a:gdLst/>
              <a:ahLst/>
              <a:cxnLst/>
              <a:rect l="l" t="t" r="r" b="b"/>
              <a:pathLst>
                <a:path w="2848" h="2539" extrusionOk="0">
                  <a:moveTo>
                    <a:pt x="1400" y="397"/>
                  </a:moveTo>
                  <a:cubicBezTo>
                    <a:pt x="1441" y="397"/>
                    <a:pt x="1496" y="397"/>
                    <a:pt x="1550" y="411"/>
                  </a:cubicBezTo>
                  <a:cubicBezTo>
                    <a:pt x="2028" y="493"/>
                    <a:pt x="2342" y="943"/>
                    <a:pt x="2260" y="1421"/>
                  </a:cubicBezTo>
                  <a:cubicBezTo>
                    <a:pt x="2219" y="1653"/>
                    <a:pt x="2083" y="1844"/>
                    <a:pt x="1892" y="1981"/>
                  </a:cubicBezTo>
                  <a:cubicBezTo>
                    <a:pt x="1739" y="2085"/>
                    <a:pt x="1567" y="2134"/>
                    <a:pt x="1398" y="2134"/>
                  </a:cubicBezTo>
                  <a:cubicBezTo>
                    <a:pt x="1037" y="2134"/>
                    <a:pt x="688" y="1912"/>
                    <a:pt x="567" y="1530"/>
                  </a:cubicBezTo>
                  <a:cubicBezTo>
                    <a:pt x="390" y="971"/>
                    <a:pt x="813" y="397"/>
                    <a:pt x="1400" y="397"/>
                  </a:cubicBezTo>
                  <a:close/>
                  <a:moveTo>
                    <a:pt x="1403" y="1"/>
                  </a:moveTo>
                  <a:cubicBezTo>
                    <a:pt x="831" y="1"/>
                    <a:pt x="266" y="379"/>
                    <a:pt x="144" y="1039"/>
                  </a:cubicBezTo>
                  <a:cubicBezTo>
                    <a:pt x="0" y="1881"/>
                    <a:pt x="668" y="2538"/>
                    <a:pt x="1403" y="2538"/>
                  </a:cubicBezTo>
                  <a:cubicBezTo>
                    <a:pt x="1645" y="2538"/>
                    <a:pt x="1894" y="2467"/>
                    <a:pt x="2124" y="2309"/>
                  </a:cubicBezTo>
                  <a:cubicBezTo>
                    <a:pt x="2697" y="1913"/>
                    <a:pt x="2847" y="1121"/>
                    <a:pt x="2438" y="547"/>
                  </a:cubicBezTo>
                  <a:cubicBezTo>
                    <a:pt x="2179" y="173"/>
                    <a:pt x="1790" y="1"/>
                    <a:pt x="1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4"/>
            <p:cNvSpPr/>
            <p:nvPr/>
          </p:nvSpPr>
          <p:spPr>
            <a:xfrm>
              <a:off x="5086713" y="2049525"/>
              <a:ext cx="23575" cy="23375"/>
            </a:xfrm>
            <a:custGeom>
              <a:avLst/>
              <a:gdLst/>
              <a:ahLst/>
              <a:cxnLst/>
              <a:rect l="l" t="t" r="r" b="b"/>
              <a:pathLst>
                <a:path w="943" h="935" extrusionOk="0">
                  <a:moveTo>
                    <a:pt x="663" y="0"/>
                  </a:moveTo>
                  <a:cubicBezTo>
                    <a:pt x="553" y="0"/>
                    <a:pt x="442" y="81"/>
                    <a:pt x="465" y="224"/>
                  </a:cubicBezTo>
                  <a:lnTo>
                    <a:pt x="506" y="497"/>
                  </a:lnTo>
                  <a:lnTo>
                    <a:pt x="233" y="538"/>
                  </a:lnTo>
                  <a:cubicBezTo>
                    <a:pt x="1" y="579"/>
                    <a:pt x="14" y="934"/>
                    <a:pt x="260" y="934"/>
                  </a:cubicBezTo>
                  <a:lnTo>
                    <a:pt x="288" y="934"/>
                  </a:lnTo>
                  <a:lnTo>
                    <a:pt x="765" y="866"/>
                  </a:lnTo>
                  <a:cubicBezTo>
                    <a:pt x="875" y="852"/>
                    <a:pt x="943" y="757"/>
                    <a:pt x="929" y="648"/>
                  </a:cubicBezTo>
                  <a:lnTo>
                    <a:pt x="861" y="170"/>
                  </a:lnTo>
                  <a:cubicBezTo>
                    <a:pt x="843" y="54"/>
                    <a:pt x="753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74"/>
          <p:cNvGrpSpPr/>
          <p:nvPr/>
        </p:nvGrpSpPr>
        <p:grpSpPr>
          <a:xfrm>
            <a:off x="5549563" y="1959550"/>
            <a:ext cx="302800" cy="341825"/>
            <a:chOff x="5549563" y="1959550"/>
            <a:chExt cx="302800" cy="341825"/>
          </a:xfrm>
        </p:grpSpPr>
        <p:sp>
          <p:nvSpPr>
            <p:cNvPr id="1130" name="Google Shape;1130;p74"/>
            <p:cNvSpPr/>
            <p:nvPr/>
          </p:nvSpPr>
          <p:spPr>
            <a:xfrm>
              <a:off x="5549563" y="1959550"/>
              <a:ext cx="302800" cy="341700"/>
            </a:xfrm>
            <a:custGeom>
              <a:avLst/>
              <a:gdLst/>
              <a:ahLst/>
              <a:cxnLst/>
              <a:rect l="l" t="t" r="r" b="b"/>
              <a:pathLst>
                <a:path w="12112" h="13668" extrusionOk="0">
                  <a:moveTo>
                    <a:pt x="6431" y="0"/>
                  </a:moveTo>
                  <a:cubicBezTo>
                    <a:pt x="3605" y="0"/>
                    <a:pt x="1311" y="2294"/>
                    <a:pt x="1311" y="5120"/>
                  </a:cubicBezTo>
                  <a:lnTo>
                    <a:pt x="1311" y="5284"/>
                  </a:lnTo>
                  <a:lnTo>
                    <a:pt x="42" y="7824"/>
                  </a:lnTo>
                  <a:cubicBezTo>
                    <a:pt x="1" y="7919"/>
                    <a:pt x="42" y="8042"/>
                    <a:pt x="137" y="8083"/>
                  </a:cubicBezTo>
                  <a:lnTo>
                    <a:pt x="1311" y="8670"/>
                  </a:lnTo>
                  <a:lnTo>
                    <a:pt x="1311" y="10691"/>
                  </a:lnTo>
                  <a:cubicBezTo>
                    <a:pt x="1311" y="10800"/>
                    <a:pt x="1407" y="10882"/>
                    <a:pt x="1516" y="10882"/>
                  </a:cubicBezTo>
                  <a:lnTo>
                    <a:pt x="4179" y="10882"/>
                  </a:lnTo>
                  <a:lnTo>
                    <a:pt x="4520" y="13490"/>
                  </a:lnTo>
                  <a:cubicBezTo>
                    <a:pt x="4534" y="13585"/>
                    <a:pt x="4616" y="13667"/>
                    <a:pt x="4711" y="13667"/>
                  </a:cubicBezTo>
                  <a:lnTo>
                    <a:pt x="4738" y="13667"/>
                  </a:lnTo>
                  <a:cubicBezTo>
                    <a:pt x="4848" y="13640"/>
                    <a:pt x="4930" y="13545"/>
                    <a:pt x="4916" y="13435"/>
                  </a:cubicBezTo>
                  <a:lnTo>
                    <a:pt x="4547" y="10650"/>
                  </a:lnTo>
                  <a:cubicBezTo>
                    <a:pt x="4534" y="10554"/>
                    <a:pt x="4452" y="10486"/>
                    <a:pt x="4342" y="10486"/>
                  </a:cubicBezTo>
                  <a:lnTo>
                    <a:pt x="1707" y="10486"/>
                  </a:lnTo>
                  <a:lnTo>
                    <a:pt x="1707" y="8547"/>
                  </a:lnTo>
                  <a:cubicBezTo>
                    <a:pt x="1707" y="8479"/>
                    <a:pt x="1666" y="8397"/>
                    <a:pt x="1598" y="8370"/>
                  </a:cubicBezTo>
                  <a:lnTo>
                    <a:pt x="492" y="7810"/>
                  </a:lnTo>
                  <a:lnTo>
                    <a:pt x="1666" y="5462"/>
                  </a:lnTo>
                  <a:cubicBezTo>
                    <a:pt x="1694" y="5421"/>
                    <a:pt x="1721" y="5380"/>
                    <a:pt x="1707" y="5325"/>
                  </a:cubicBezTo>
                  <a:lnTo>
                    <a:pt x="1707" y="5120"/>
                  </a:lnTo>
                  <a:cubicBezTo>
                    <a:pt x="1707" y="2400"/>
                    <a:pt x="3944" y="405"/>
                    <a:pt x="6426" y="405"/>
                  </a:cubicBezTo>
                  <a:cubicBezTo>
                    <a:pt x="7083" y="405"/>
                    <a:pt x="7757" y="544"/>
                    <a:pt x="8411" y="847"/>
                  </a:cubicBezTo>
                  <a:cubicBezTo>
                    <a:pt x="11551" y="2294"/>
                    <a:pt x="12111" y="6499"/>
                    <a:pt x="9490" y="8725"/>
                  </a:cubicBezTo>
                  <a:cubicBezTo>
                    <a:pt x="9435" y="8766"/>
                    <a:pt x="9408" y="8834"/>
                    <a:pt x="9421" y="8916"/>
                  </a:cubicBezTo>
                  <a:lnTo>
                    <a:pt x="9531" y="9667"/>
                  </a:lnTo>
                  <a:cubicBezTo>
                    <a:pt x="9549" y="9788"/>
                    <a:pt x="9637" y="9842"/>
                    <a:pt x="9725" y="9842"/>
                  </a:cubicBezTo>
                  <a:cubicBezTo>
                    <a:pt x="9837" y="9842"/>
                    <a:pt x="9949" y="9757"/>
                    <a:pt x="9927" y="9612"/>
                  </a:cubicBezTo>
                  <a:lnTo>
                    <a:pt x="9831" y="8957"/>
                  </a:lnTo>
                  <a:cubicBezTo>
                    <a:pt x="10923" y="7988"/>
                    <a:pt x="11551" y="6595"/>
                    <a:pt x="11551" y="5120"/>
                  </a:cubicBezTo>
                  <a:cubicBezTo>
                    <a:pt x="11551" y="2294"/>
                    <a:pt x="9258" y="0"/>
                    <a:pt x="6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4"/>
            <p:cNvSpPr/>
            <p:nvPr/>
          </p:nvSpPr>
          <p:spPr>
            <a:xfrm>
              <a:off x="5790513" y="2217375"/>
              <a:ext cx="21600" cy="84000"/>
            </a:xfrm>
            <a:custGeom>
              <a:avLst/>
              <a:gdLst/>
              <a:ahLst/>
              <a:cxnLst/>
              <a:rect l="l" t="t" r="r" b="b"/>
              <a:pathLst>
                <a:path w="864" h="3360" extrusionOk="0">
                  <a:moveTo>
                    <a:pt x="215" y="0"/>
                  </a:moveTo>
                  <a:cubicBezTo>
                    <a:pt x="107" y="0"/>
                    <a:pt x="0" y="78"/>
                    <a:pt x="16" y="214"/>
                  </a:cubicBezTo>
                  <a:lnTo>
                    <a:pt x="452" y="3191"/>
                  </a:lnTo>
                  <a:cubicBezTo>
                    <a:pt x="465" y="3307"/>
                    <a:pt x="551" y="3360"/>
                    <a:pt x="640" y="3360"/>
                  </a:cubicBezTo>
                  <a:cubicBezTo>
                    <a:pt x="750" y="3360"/>
                    <a:pt x="863" y="3279"/>
                    <a:pt x="848" y="3136"/>
                  </a:cubicBezTo>
                  <a:lnTo>
                    <a:pt x="412" y="160"/>
                  </a:lnTo>
                  <a:cubicBezTo>
                    <a:pt x="387" y="50"/>
                    <a:pt x="301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4"/>
            <p:cNvSpPr/>
            <p:nvPr/>
          </p:nvSpPr>
          <p:spPr>
            <a:xfrm>
              <a:off x="5663913" y="1991125"/>
              <a:ext cx="92525" cy="186125"/>
            </a:xfrm>
            <a:custGeom>
              <a:avLst/>
              <a:gdLst/>
              <a:ahLst/>
              <a:cxnLst/>
              <a:rect l="l" t="t" r="r" b="b"/>
              <a:pathLst>
                <a:path w="3701" h="7445" extrusionOk="0">
                  <a:moveTo>
                    <a:pt x="1857" y="430"/>
                  </a:moveTo>
                  <a:cubicBezTo>
                    <a:pt x="1926" y="430"/>
                    <a:pt x="1980" y="485"/>
                    <a:pt x="1980" y="553"/>
                  </a:cubicBezTo>
                  <a:lnTo>
                    <a:pt x="1980" y="1181"/>
                  </a:lnTo>
                  <a:cubicBezTo>
                    <a:pt x="1980" y="1304"/>
                    <a:pt x="2062" y="1386"/>
                    <a:pt x="2171" y="1386"/>
                  </a:cubicBezTo>
                  <a:cubicBezTo>
                    <a:pt x="2772" y="1386"/>
                    <a:pt x="3264" y="1878"/>
                    <a:pt x="3264" y="2465"/>
                  </a:cubicBezTo>
                  <a:lnTo>
                    <a:pt x="3264" y="2793"/>
                  </a:lnTo>
                  <a:cubicBezTo>
                    <a:pt x="3264" y="2861"/>
                    <a:pt x="3209" y="2915"/>
                    <a:pt x="3141" y="2915"/>
                  </a:cubicBezTo>
                  <a:cubicBezTo>
                    <a:pt x="3073" y="2915"/>
                    <a:pt x="3018" y="2861"/>
                    <a:pt x="3018" y="2793"/>
                  </a:cubicBezTo>
                  <a:lnTo>
                    <a:pt x="3018" y="2465"/>
                  </a:lnTo>
                  <a:cubicBezTo>
                    <a:pt x="3018" y="2001"/>
                    <a:pt x="2636" y="1632"/>
                    <a:pt x="2171" y="1632"/>
                  </a:cubicBezTo>
                  <a:lnTo>
                    <a:pt x="1694" y="1632"/>
                  </a:lnTo>
                  <a:cubicBezTo>
                    <a:pt x="1147" y="1632"/>
                    <a:pt x="697" y="2083"/>
                    <a:pt x="697" y="2629"/>
                  </a:cubicBezTo>
                  <a:cubicBezTo>
                    <a:pt x="697" y="3188"/>
                    <a:pt x="1147" y="3639"/>
                    <a:pt x="1694" y="3639"/>
                  </a:cubicBezTo>
                  <a:lnTo>
                    <a:pt x="2021" y="3639"/>
                  </a:lnTo>
                  <a:cubicBezTo>
                    <a:pt x="2677" y="3639"/>
                    <a:pt x="3223" y="4158"/>
                    <a:pt x="3250" y="4813"/>
                  </a:cubicBezTo>
                  <a:cubicBezTo>
                    <a:pt x="3291" y="5469"/>
                    <a:pt x="2813" y="6042"/>
                    <a:pt x="2158" y="6110"/>
                  </a:cubicBezTo>
                  <a:cubicBezTo>
                    <a:pt x="2062" y="6124"/>
                    <a:pt x="1980" y="6219"/>
                    <a:pt x="1980" y="6315"/>
                  </a:cubicBezTo>
                  <a:lnTo>
                    <a:pt x="1980" y="6970"/>
                  </a:lnTo>
                  <a:cubicBezTo>
                    <a:pt x="1980" y="7039"/>
                    <a:pt x="1926" y="7080"/>
                    <a:pt x="1871" y="7080"/>
                  </a:cubicBezTo>
                  <a:cubicBezTo>
                    <a:pt x="1803" y="7080"/>
                    <a:pt x="1748" y="7025"/>
                    <a:pt x="1748" y="6970"/>
                  </a:cubicBezTo>
                  <a:lnTo>
                    <a:pt x="1748" y="6329"/>
                  </a:lnTo>
                  <a:cubicBezTo>
                    <a:pt x="1748" y="6206"/>
                    <a:pt x="1653" y="6124"/>
                    <a:pt x="1543" y="6124"/>
                  </a:cubicBezTo>
                  <a:cubicBezTo>
                    <a:pt x="943" y="6124"/>
                    <a:pt x="465" y="5632"/>
                    <a:pt x="465" y="5032"/>
                  </a:cubicBezTo>
                  <a:cubicBezTo>
                    <a:pt x="465" y="4977"/>
                    <a:pt x="519" y="4922"/>
                    <a:pt x="588" y="4922"/>
                  </a:cubicBezTo>
                  <a:cubicBezTo>
                    <a:pt x="642" y="4922"/>
                    <a:pt x="697" y="4977"/>
                    <a:pt x="697" y="5032"/>
                  </a:cubicBezTo>
                  <a:cubicBezTo>
                    <a:pt x="697" y="5510"/>
                    <a:pt x="1079" y="5878"/>
                    <a:pt x="1543" y="5878"/>
                  </a:cubicBezTo>
                  <a:lnTo>
                    <a:pt x="2021" y="5878"/>
                  </a:lnTo>
                  <a:cubicBezTo>
                    <a:pt x="2038" y="5879"/>
                    <a:pt x="2054" y="5879"/>
                    <a:pt x="2071" y="5879"/>
                  </a:cubicBezTo>
                  <a:cubicBezTo>
                    <a:pt x="2622" y="5879"/>
                    <a:pt x="3073" y="5438"/>
                    <a:pt x="3073" y="4881"/>
                  </a:cubicBezTo>
                  <a:cubicBezTo>
                    <a:pt x="3073" y="4317"/>
                    <a:pt x="2609" y="3871"/>
                    <a:pt x="2047" y="3871"/>
                  </a:cubicBezTo>
                  <a:cubicBezTo>
                    <a:pt x="2038" y="3871"/>
                    <a:pt x="2030" y="3871"/>
                    <a:pt x="2021" y="3871"/>
                  </a:cubicBezTo>
                  <a:lnTo>
                    <a:pt x="1707" y="3871"/>
                  </a:lnTo>
                  <a:cubicBezTo>
                    <a:pt x="1052" y="3871"/>
                    <a:pt x="506" y="3352"/>
                    <a:pt x="465" y="2697"/>
                  </a:cubicBezTo>
                  <a:cubicBezTo>
                    <a:pt x="437" y="2042"/>
                    <a:pt x="915" y="1468"/>
                    <a:pt x="1571" y="1400"/>
                  </a:cubicBezTo>
                  <a:cubicBezTo>
                    <a:pt x="1666" y="1386"/>
                    <a:pt x="1735" y="1291"/>
                    <a:pt x="1735" y="1195"/>
                  </a:cubicBezTo>
                  <a:lnTo>
                    <a:pt x="1735" y="553"/>
                  </a:lnTo>
                  <a:cubicBezTo>
                    <a:pt x="1735" y="485"/>
                    <a:pt x="1789" y="430"/>
                    <a:pt x="1857" y="430"/>
                  </a:cubicBezTo>
                  <a:close/>
                  <a:moveTo>
                    <a:pt x="1851" y="0"/>
                  </a:moveTo>
                  <a:cubicBezTo>
                    <a:pt x="1577" y="0"/>
                    <a:pt x="1304" y="185"/>
                    <a:pt x="1325" y="553"/>
                  </a:cubicBezTo>
                  <a:lnTo>
                    <a:pt x="1325" y="1031"/>
                  </a:lnTo>
                  <a:cubicBezTo>
                    <a:pt x="519" y="1222"/>
                    <a:pt x="1" y="1987"/>
                    <a:pt x="82" y="2806"/>
                  </a:cubicBezTo>
                  <a:cubicBezTo>
                    <a:pt x="178" y="3625"/>
                    <a:pt x="861" y="4253"/>
                    <a:pt x="1694" y="4267"/>
                  </a:cubicBezTo>
                  <a:lnTo>
                    <a:pt x="2008" y="4267"/>
                  </a:lnTo>
                  <a:cubicBezTo>
                    <a:pt x="2032" y="4264"/>
                    <a:pt x="2057" y="4263"/>
                    <a:pt x="2081" y="4263"/>
                  </a:cubicBezTo>
                  <a:cubicBezTo>
                    <a:pt x="2417" y="4263"/>
                    <a:pt x="2690" y="4524"/>
                    <a:pt x="2690" y="4868"/>
                  </a:cubicBezTo>
                  <a:cubicBezTo>
                    <a:pt x="2690" y="5212"/>
                    <a:pt x="2417" y="5473"/>
                    <a:pt x="2081" y="5473"/>
                  </a:cubicBezTo>
                  <a:cubicBezTo>
                    <a:pt x="2057" y="5473"/>
                    <a:pt x="2032" y="5471"/>
                    <a:pt x="2008" y="5469"/>
                  </a:cubicBezTo>
                  <a:lnTo>
                    <a:pt x="1530" y="5469"/>
                  </a:lnTo>
                  <a:cubicBezTo>
                    <a:pt x="1284" y="5469"/>
                    <a:pt x="1093" y="5264"/>
                    <a:pt x="1093" y="5018"/>
                  </a:cubicBezTo>
                  <a:cubicBezTo>
                    <a:pt x="1093" y="4670"/>
                    <a:pt x="830" y="4496"/>
                    <a:pt x="567" y="4496"/>
                  </a:cubicBezTo>
                  <a:cubicBezTo>
                    <a:pt x="304" y="4496"/>
                    <a:pt x="42" y="4670"/>
                    <a:pt x="42" y="5018"/>
                  </a:cubicBezTo>
                  <a:cubicBezTo>
                    <a:pt x="42" y="5769"/>
                    <a:pt x="588" y="6397"/>
                    <a:pt x="1325" y="6493"/>
                  </a:cubicBezTo>
                  <a:lnTo>
                    <a:pt x="1325" y="6943"/>
                  </a:lnTo>
                  <a:cubicBezTo>
                    <a:pt x="1345" y="7278"/>
                    <a:pt x="1598" y="7445"/>
                    <a:pt x="1851" y="7445"/>
                  </a:cubicBezTo>
                  <a:cubicBezTo>
                    <a:pt x="2103" y="7445"/>
                    <a:pt x="2356" y="7278"/>
                    <a:pt x="2376" y="6943"/>
                  </a:cubicBezTo>
                  <a:lnTo>
                    <a:pt x="2376" y="6465"/>
                  </a:lnTo>
                  <a:cubicBezTo>
                    <a:pt x="3168" y="6274"/>
                    <a:pt x="3701" y="5510"/>
                    <a:pt x="3619" y="4690"/>
                  </a:cubicBezTo>
                  <a:cubicBezTo>
                    <a:pt x="3523" y="3871"/>
                    <a:pt x="2840" y="3243"/>
                    <a:pt x="2008" y="3229"/>
                  </a:cubicBezTo>
                  <a:lnTo>
                    <a:pt x="1694" y="3229"/>
                  </a:lnTo>
                  <a:cubicBezTo>
                    <a:pt x="888" y="3229"/>
                    <a:pt x="888" y="2014"/>
                    <a:pt x="1694" y="2014"/>
                  </a:cubicBezTo>
                  <a:lnTo>
                    <a:pt x="2171" y="2014"/>
                  </a:lnTo>
                  <a:cubicBezTo>
                    <a:pt x="2417" y="2014"/>
                    <a:pt x="2608" y="2219"/>
                    <a:pt x="2608" y="2465"/>
                  </a:cubicBezTo>
                  <a:lnTo>
                    <a:pt x="2608" y="2779"/>
                  </a:lnTo>
                  <a:cubicBezTo>
                    <a:pt x="2608" y="3066"/>
                    <a:pt x="2840" y="3311"/>
                    <a:pt x="3141" y="3311"/>
                  </a:cubicBezTo>
                  <a:cubicBezTo>
                    <a:pt x="3428" y="3311"/>
                    <a:pt x="3660" y="3079"/>
                    <a:pt x="3660" y="2793"/>
                  </a:cubicBezTo>
                  <a:lnTo>
                    <a:pt x="3660" y="2478"/>
                  </a:lnTo>
                  <a:cubicBezTo>
                    <a:pt x="3660" y="1728"/>
                    <a:pt x="3100" y="1100"/>
                    <a:pt x="2376" y="1004"/>
                  </a:cubicBezTo>
                  <a:lnTo>
                    <a:pt x="2376" y="553"/>
                  </a:lnTo>
                  <a:cubicBezTo>
                    <a:pt x="2397" y="185"/>
                    <a:pt x="2124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74"/>
          <p:cNvGrpSpPr/>
          <p:nvPr/>
        </p:nvGrpSpPr>
        <p:grpSpPr>
          <a:xfrm>
            <a:off x="6328138" y="1959550"/>
            <a:ext cx="280750" cy="342050"/>
            <a:chOff x="6328138" y="1959550"/>
            <a:chExt cx="280750" cy="342050"/>
          </a:xfrm>
        </p:grpSpPr>
        <p:sp>
          <p:nvSpPr>
            <p:cNvPr id="1134" name="Google Shape;1134;p74"/>
            <p:cNvSpPr/>
            <p:nvPr/>
          </p:nvSpPr>
          <p:spPr>
            <a:xfrm>
              <a:off x="6382763" y="2013475"/>
              <a:ext cx="170350" cy="288125"/>
            </a:xfrm>
            <a:custGeom>
              <a:avLst/>
              <a:gdLst/>
              <a:ahLst/>
              <a:cxnLst/>
              <a:rect l="l" t="t" r="r" b="b"/>
              <a:pathLst>
                <a:path w="6814" h="11525" extrusionOk="0">
                  <a:moveTo>
                    <a:pt x="3400" y="1"/>
                  </a:moveTo>
                  <a:cubicBezTo>
                    <a:pt x="3402" y="1"/>
                    <a:pt x="3405" y="1"/>
                    <a:pt x="3407" y="1"/>
                  </a:cubicBezTo>
                  <a:lnTo>
                    <a:pt x="3407" y="1"/>
                  </a:lnTo>
                  <a:cubicBezTo>
                    <a:pt x="3409" y="1"/>
                    <a:pt x="3411" y="1"/>
                    <a:pt x="3414" y="1"/>
                  </a:cubicBezTo>
                  <a:close/>
                  <a:moveTo>
                    <a:pt x="4916" y="8957"/>
                  </a:moveTo>
                  <a:lnTo>
                    <a:pt x="4916" y="9408"/>
                  </a:lnTo>
                  <a:lnTo>
                    <a:pt x="1898" y="9408"/>
                  </a:lnTo>
                  <a:lnTo>
                    <a:pt x="1898" y="8957"/>
                  </a:lnTo>
                  <a:close/>
                  <a:moveTo>
                    <a:pt x="4916" y="9817"/>
                  </a:moveTo>
                  <a:lnTo>
                    <a:pt x="4916" y="10268"/>
                  </a:lnTo>
                  <a:lnTo>
                    <a:pt x="1898" y="10268"/>
                  </a:lnTo>
                  <a:lnTo>
                    <a:pt x="1898" y="9817"/>
                  </a:lnTo>
                  <a:close/>
                  <a:moveTo>
                    <a:pt x="4916" y="10664"/>
                  </a:moveTo>
                  <a:lnTo>
                    <a:pt x="4916" y="10678"/>
                  </a:lnTo>
                  <a:cubicBezTo>
                    <a:pt x="4916" y="10923"/>
                    <a:pt x="4724" y="11114"/>
                    <a:pt x="4479" y="11128"/>
                  </a:cubicBezTo>
                  <a:lnTo>
                    <a:pt x="2335" y="11128"/>
                  </a:lnTo>
                  <a:cubicBezTo>
                    <a:pt x="2103" y="11128"/>
                    <a:pt x="1898" y="10923"/>
                    <a:pt x="1898" y="10678"/>
                  </a:cubicBezTo>
                  <a:lnTo>
                    <a:pt x="1898" y="10664"/>
                  </a:lnTo>
                  <a:close/>
                  <a:moveTo>
                    <a:pt x="3407" y="1"/>
                  </a:moveTo>
                  <a:cubicBezTo>
                    <a:pt x="1526" y="4"/>
                    <a:pt x="0" y="1519"/>
                    <a:pt x="0" y="3414"/>
                  </a:cubicBezTo>
                  <a:cubicBezTo>
                    <a:pt x="0" y="4766"/>
                    <a:pt x="492" y="5394"/>
                    <a:pt x="970" y="5994"/>
                  </a:cubicBezTo>
                  <a:cubicBezTo>
                    <a:pt x="1297" y="6377"/>
                    <a:pt x="1557" y="6827"/>
                    <a:pt x="1721" y="7319"/>
                  </a:cubicBezTo>
                  <a:cubicBezTo>
                    <a:pt x="1803" y="7728"/>
                    <a:pt x="1871" y="8138"/>
                    <a:pt x="1898" y="8561"/>
                  </a:cubicBezTo>
                  <a:lnTo>
                    <a:pt x="1693" y="8561"/>
                  </a:lnTo>
                  <a:cubicBezTo>
                    <a:pt x="1584" y="8561"/>
                    <a:pt x="1489" y="8643"/>
                    <a:pt x="1489" y="8752"/>
                  </a:cubicBezTo>
                  <a:lnTo>
                    <a:pt x="1489" y="10678"/>
                  </a:lnTo>
                  <a:cubicBezTo>
                    <a:pt x="1489" y="11142"/>
                    <a:pt x="1871" y="11524"/>
                    <a:pt x="2335" y="11524"/>
                  </a:cubicBezTo>
                  <a:lnTo>
                    <a:pt x="4479" y="11524"/>
                  </a:lnTo>
                  <a:cubicBezTo>
                    <a:pt x="4943" y="11524"/>
                    <a:pt x="5312" y="11142"/>
                    <a:pt x="5325" y="10678"/>
                  </a:cubicBezTo>
                  <a:lnTo>
                    <a:pt x="5325" y="8752"/>
                  </a:lnTo>
                  <a:cubicBezTo>
                    <a:pt x="5325" y="8630"/>
                    <a:pt x="5230" y="8548"/>
                    <a:pt x="5120" y="8548"/>
                  </a:cubicBezTo>
                  <a:lnTo>
                    <a:pt x="4916" y="8548"/>
                  </a:lnTo>
                  <a:cubicBezTo>
                    <a:pt x="4943" y="8124"/>
                    <a:pt x="5011" y="7715"/>
                    <a:pt x="5093" y="7305"/>
                  </a:cubicBezTo>
                  <a:cubicBezTo>
                    <a:pt x="5148" y="7141"/>
                    <a:pt x="5202" y="6978"/>
                    <a:pt x="5284" y="6827"/>
                  </a:cubicBezTo>
                  <a:cubicBezTo>
                    <a:pt x="5368" y="6697"/>
                    <a:pt x="5198" y="6560"/>
                    <a:pt x="5059" y="6560"/>
                  </a:cubicBezTo>
                  <a:cubicBezTo>
                    <a:pt x="4995" y="6560"/>
                    <a:pt x="4937" y="6590"/>
                    <a:pt x="4916" y="6664"/>
                  </a:cubicBezTo>
                  <a:cubicBezTo>
                    <a:pt x="4834" y="6827"/>
                    <a:pt x="4765" y="7018"/>
                    <a:pt x="4711" y="7196"/>
                  </a:cubicBezTo>
                  <a:cubicBezTo>
                    <a:pt x="4615" y="7647"/>
                    <a:pt x="4547" y="8097"/>
                    <a:pt x="4506" y="8548"/>
                  </a:cubicBezTo>
                  <a:lnTo>
                    <a:pt x="2308" y="8548"/>
                  </a:lnTo>
                  <a:cubicBezTo>
                    <a:pt x="2267" y="8097"/>
                    <a:pt x="2199" y="7647"/>
                    <a:pt x="2103" y="7196"/>
                  </a:cubicBezTo>
                  <a:cubicBezTo>
                    <a:pt x="1926" y="6664"/>
                    <a:pt x="1652" y="6172"/>
                    <a:pt x="1284" y="5749"/>
                  </a:cubicBezTo>
                  <a:cubicBezTo>
                    <a:pt x="820" y="5162"/>
                    <a:pt x="396" y="4616"/>
                    <a:pt x="396" y="3400"/>
                  </a:cubicBezTo>
                  <a:cubicBezTo>
                    <a:pt x="396" y="1748"/>
                    <a:pt x="1748" y="397"/>
                    <a:pt x="3400" y="397"/>
                  </a:cubicBezTo>
                  <a:cubicBezTo>
                    <a:pt x="5066" y="397"/>
                    <a:pt x="6417" y="1748"/>
                    <a:pt x="6417" y="3400"/>
                  </a:cubicBezTo>
                  <a:cubicBezTo>
                    <a:pt x="6417" y="4616"/>
                    <a:pt x="5981" y="5162"/>
                    <a:pt x="5530" y="5749"/>
                  </a:cubicBezTo>
                  <a:cubicBezTo>
                    <a:pt x="5475" y="5803"/>
                    <a:pt x="5434" y="5872"/>
                    <a:pt x="5407" y="5954"/>
                  </a:cubicBezTo>
                  <a:cubicBezTo>
                    <a:pt x="5393" y="6022"/>
                    <a:pt x="5421" y="6090"/>
                    <a:pt x="5475" y="6131"/>
                  </a:cubicBezTo>
                  <a:cubicBezTo>
                    <a:pt x="5516" y="6162"/>
                    <a:pt x="5573" y="6177"/>
                    <a:pt x="5621" y="6177"/>
                  </a:cubicBezTo>
                  <a:cubicBezTo>
                    <a:pt x="5638" y="6177"/>
                    <a:pt x="5653" y="6175"/>
                    <a:pt x="5667" y="6172"/>
                  </a:cubicBezTo>
                  <a:cubicBezTo>
                    <a:pt x="5748" y="6145"/>
                    <a:pt x="5803" y="6049"/>
                    <a:pt x="5844" y="5994"/>
                  </a:cubicBezTo>
                  <a:cubicBezTo>
                    <a:pt x="6322" y="5394"/>
                    <a:pt x="6813" y="4766"/>
                    <a:pt x="6813" y="3414"/>
                  </a:cubicBezTo>
                  <a:cubicBezTo>
                    <a:pt x="6813" y="1532"/>
                    <a:pt x="5288" y="4"/>
                    <a:pt x="3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4"/>
            <p:cNvSpPr/>
            <p:nvPr/>
          </p:nvSpPr>
          <p:spPr>
            <a:xfrm>
              <a:off x="6432488" y="2055550"/>
              <a:ext cx="62600" cy="116925"/>
            </a:xfrm>
            <a:custGeom>
              <a:avLst/>
              <a:gdLst/>
              <a:ahLst/>
              <a:cxnLst/>
              <a:rect l="l" t="t" r="r" b="b"/>
              <a:pathLst>
                <a:path w="2504" h="4677" extrusionOk="0">
                  <a:moveTo>
                    <a:pt x="1418" y="0"/>
                  </a:moveTo>
                  <a:cubicBezTo>
                    <a:pt x="1312" y="0"/>
                    <a:pt x="1206" y="72"/>
                    <a:pt x="1220" y="216"/>
                  </a:cubicBezTo>
                  <a:lnTo>
                    <a:pt x="1220" y="666"/>
                  </a:lnTo>
                  <a:cubicBezTo>
                    <a:pt x="0" y="761"/>
                    <a:pt x="85" y="2551"/>
                    <a:pt x="1288" y="2551"/>
                  </a:cubicBezTo>
                  <a:cubicBezTo>
                    <a:pt x="1297" y="2551"/>
                    <a:pt x="1306" y="2550"/>
                    <a:pt x="1315" y="2550"/>
                  </a:cubicBezTo>
                  <a:lnTo>
                    <a:pt x="1520" y="2550"/>
                  </a:lnTo>
                  <a:cubicBezTo>
                    <a:pt x="2217" y="2591"/>
                    <a:pt x="2217" y="3615"/>
                    <a:pt x="1520" y="3656"/>
                  </a:cubicBezTo>
                  <a:lnTo>
                    <a:pt x="1206" y="3656"/>
                  </a:lnTo>
                  <a:cubicBezTo>
                    <a:pt x="961" y="3656"/>
                    <a:pt x="756" y="3451"/>
                    <a:pt x="756" y="3206"/>
                  </a:cubicBezTo>
                  <a:cubicBezTo>
                    <a:pt x="749" y="3090"/>
                    <a:pt x="657" y="3031"/>
                    <a:pt x="563" y="3031"/>
                  </a:cubicBezTo>
                  <a:cubicBezTo>
                    <a:pt x="469" y="3031"/>
                    <a:pt x="373" y="3090"/>
                    <a:pt x="360" y="3206"/>
                  </a:cubicBezTo>
                  <a:cubicBezTo>
                    <a:pt x="360" y="3670"/>
                    <a:pt x="742" y="4052"/>
                    <a:pt x="1206" y="4052"/>
                  </a:cubicBezTo>
                  <a:lnTo>
                    <a:pt x="1220" y="4052"/>
                  </a:lnTo>
                  <a:lnTo>
                    <a:pt x="1220" y="4503"/>
                  </a:lnTo>
                  <a:cubicBezTo>
                    <a:pt x="1227" y="4619"/>
                    <a:pt x="1319" y="4677"/>
                    <a:pt x="1413" y="4677"/>
                  </a:cubicBezTo>
                  <a:cubicBezTo>
                    <a:pt x="1507" y="4677"/>
                    <a:pt x="1602" y="4619"/>
                    <a:pt x="1616" y="4503"/>
                  </a:cubicBezTo>
                  <a:lnTo>
                    <a:pt x="1616" y="4052"/>
                  </a:lnTo>
                  <a:cubicBezTo>
                    <a:pt x="2121" y="4011"/>
                    <a:pt x="2503" y="3574"/>
                    <a:pt x="2490" y="3055"/>
                  </a:cubicBezTo>
                  <a:cubicBezTo>
                    <a:pt x="2463" y="2558"/>
                    <a:pt x="2053" y="2154"/>
                    <a:pt x="1545" y="2154"/>
                  </a:cubicBezTo>
                  <a:cubicBezTo>
                    <a:pt x="1537" y="2154"/>
                    <a:pt x="1529" y="2154"/>
                    <a:pt x="1520" y="2154"/>
                  </a:cubicBezTo>
                  <a:lnTo>
                    <a:pt x="1315" y="2154"/>
                  </a:lnTo>
                  <a:cubicBezTo>
                    <a:pt x="578" y="2154"/>
                    <a:pt x="578" y="1062"/>
                    <a:pt x="1315" y="1062"/>
                  </a:cubicBezTo>
                  <a:lnTo>
                    <a:pt x="1630" y="1062"/>
                  </a:lnTo>
                  <a:cubicBezTo>
                    <a:pt x="1875" y="1062"/>
                    <a:pt x="2066" y="1253"/>
                    <a:pt x="2066" y="1499"/>
                  </a:cubicBezTo>
                  <a:lnTo>
                    <a:pt x="2066" y="1717"/>
                  </a:lnTo>
                  <a:cubicBezTo>
                    <a:pt x="2066" y="1827"/>
                    <a:pt x="2162" y="1909"/>
                    <a:pt x="2271" y="1909"/>
                  </a:cubicBezTo>
                  <a:cubicBezTo>
                    <a:pt x="2394" y="1909"/>
                    <a:pt x="2476" y="1827"/>
                    <a:pt x="2476" y="1717"/>
                  </a:cubicBezTo>
                  <a:lnTo>
                    <a:pt x="2476" y="1499"/>
                  </a:lnTo>
                  <a:cubicBezTo>
                    <a:pt x="2476" y="1035"/>
                    <a:pt x="2094" y="652"/>
                    <a:pt x="1630" y="652"/>
                  </a:cubicBezTo>
                  <a:lnTo>
                    <a:pt x="1616" y="652"/>
                  </a:lnTo>
                  <a:lnTo>
                    <a:pt x="1616" y="216"/>
                  </a:lnTo>
                  <a:cubicBezTo>
                    <a:pt x="1630" y="72"/>
                    <a:pt x="1524" y="0"/>
                    <a:pt x="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4"/>
            <p:cNvSpPr/>
            <p:nvPr/>
          </p:nvSpPr>
          <p:spPr>
            <a:xfrm>
              <a:off x="6462963" y="1959550"/>
              <a:ext cx="9925" cy="30925"/>
            </a:xfrm>
            <a:custGeom>
              <a:avLst/>
              <a:gdLst/>
              <a:ahLst/>
              <a:cxnLst/>
              <a:rect l="l" t="t" r="r" b="b"/>
              <a:pathLst>
                <a:path w="397" h="1237" extrusionOk="0">
                  <a:moveTo>
                    <a:pt x="206" y="0"/>
                  </a:moveTo>
                  <a:cubicBezTo>
                    <a:pt x="96" y="0"/>
                    <a:pt x="1" y="96"/>
                    <a:pt x="1" y="205"/>
                  </a:cubicBezTo>
                  <a:lnTo>
                    <a:pt x="1" y="1052"/>
                  </a:lnTo>
                  <a:cubicBezTo>
                    <a:pt x="15" y="1175"/>
                    <a:pt x="110" y="1236"/>
                    <a:pt x="204" y="1236"/>
                  </a:cubicBezTo>
                  <a:cubicBezTo>
                    <a:pt x="298" y="1236"/>
                    <a:pt x="390" y="1175"/>
                    <a:pt x="397" y="1052"/>
                  </a:cubicBezTo>
                  <a:lnTo>
                    <a:pt x="397" y="205"/>
                  </a:lnTo>
                  <a:cubicBezTo>
                    <a:pt x="397" y="96"/>
                    <a:pt x="315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4"/>
            <p:cNvSpPr/>
            <p:nvPr/>
          </p:nvSpPr>
          <p:spPr>
            <a:xfrm>
              <a:off x="6410588" y="1969725"/>
              <a:ext cx="20700" cy="29850"/>
            </a:xfrm>
            <a:custGeom>
              <a:avLst/>
              <a:gdLst/>
              <a:ahLst/>
              <a:cxnLst/>
              <a:rect l="l" t="t" r="r" b="b"/>
              <a:pathLst>
                <a:path w="828" h="1194" extrusionOk="0">
                  <a:moveTo>
                    <a:pt x="256" y="0"/>
                  </a:moveTo>
                  <a:cubicBezTo>
                    <a:pt x="130" y="0"/>
                    <a:pt x="0" y="119"/>
                    <a:pt x="62" y="276"/>
                  </a:cubicBezTo>
                  <a:lnTo>
                    <a:pt x="389" y="1068"/>
                  </a:lnTo>
                  <a:cubicBezTo>
                    <a:pt x="429" y="1156"/>
                    <a:pt x="501" y="1194"/>
                    <a:pt x="573" y="1194"/>
                  </a:cubicBezTo>
                  <a:cubicBezTo>
                    <a:pt x="702" y="1194"/>
                    <a:pt x="828" y="1075"/>
                    <a:pt x="758" y="918"/>
                  </a:cubicBezTo>
                  <a:lnTo>
                    <a:pt x="430" y="126"/>
                  </a:lnTo>
                  <a:cubicBezTo>
                    <a:pt x="396" y="38"/>
                    <a:pt x="326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4"/>
            <p:cNvSpPr/>
            <p:nvPr/>
          </p:nvSpPr>
          <p:spPr>
            <a:xfrm>
              <a:off x="6365638" y="1998300"/>
              <a:ext cx="29425" cy="25775"/>
            </a:xfrm>
            <a:custGeom>
              <a:avLst/>
              <a:gdLst/>
              <a:ahLst/>
              <a:cxnLst/>
              <a:rect l="l" t="t" r="r" b="b"/>
              <a:pathLst>
                <a:path w="1177" h="1031" extrusionOk="0">
                  <a:moveTo>
                    <a:pt x="303" y="1"/>
                  </a:moveTo>
                  <a:cubicBezTo>
                    <a:pt x="142" y="1"/>
                    <a:pt x="1" y="217"/>
                    <a:pt x="167" y="362"/>
                  </a:cubicBezTo>
                  <a:lnTo>
                    <a:pt x="781" y="963"/>
                  </a:lnTo>
                  <a:cubicBezTo>
                    <a:pt x="808" y="1004"/>
                    <a:pt x="863" y="1031"/>
                    <a:pt x="918" y="1031"/>
                  </a:cubicBezTo>
                  <a:cubicBezTo>
                    <a:pt x="1095" y="1017"/>
                    <a:pt x="1177" y="813"/>
                    <a:pt x="1054" y="690"/>
                  </a:cubicBezTo>
                  <a:lnTo>
                    <a:pt x="453" y="75"/>
                  </a:lnTo>
                  <a:cubicBezTo>
                    <a:pt x="407" y="23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4"/>
            <p:cNvSpPr/>
            <p:nvPr/>
          </p:nvSpPr>
          <p:spPr>
            <a:xfrm>
              <a:off x="6338738" y="2042150"/>
              <a:ext cx="33300" cy="18350"/>
            </a:xfrm>
            <a:custGeom>
              <a:avLst/>
              <a:gdLst/>
              <a:ahLst/>
              <a:cxnLst/>
              <a:rect l="l" t="t" r="r" b="b"/>
              <a:pathLst>
                <a:path w="1332" h="734" extrusionOk="0">
                  <a:moveTo>
                    <a:pt x="240" y="0"/>
                  </a:moveTo>
                  <a:cubicBezTo>
                    <a:pt x="158" y="0"/>
                    <a:pt x="83" y="50"/>
                    <a:pt x="41" y="123"/>
                  </a:cubicBezTo>
                  <a:cubicBezTo>
                    <a:pt x="0" y="233"/>
                    <a:pt x="55" y="342"/>
                    <a:pt x="150" y="383"/>
                  </a:cubicBezTo>
                  <a:lnTo>
                    <a:pt x="942" y="711"/>
                  </a:lnTo>
                  <a:cubicBezTo>
                    <a:pt x="977" y="727"/>
                    <a:pt x="1009" y="734"/>
                    <a:pt x="1039" y="734"/>
                  </a:cubicBezTo>
                  <a:cubicBezTo>
                    <a:pt x="1238" y="734"/>
                    <a:pt x="1331" y="425"/>
                    <a:pt x="1106" y="342"/>
                  </a:cubicBezTo>
                  <a:lnTo>
                    <a:pt x="314" y="14"/>
                  </a:lnTo>
                  <a:cubicBezTo>
                    <a:pt x="289" y="5"/>
                    <a:pt x="264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4"/>
            <p:cNvSpPr/>
            <p:nvPr/>
          </p:nvSpPr>
          <p:spPr>
            <a:xfrm>
              <a:off x="6328138" y="2093350"/>
              <a:ext cx="33475" cy="9925"/>
            </a:xfrm>
            <a:custGeom>
              <a:avLst/>
              <a:gdLst/>
              <a:ahLst/>
              <a:cxnLst/>
              <a:rect l="l" t="t" r="r" b="b"/>
              <a:pathLst>
                <a:path w="1339" h="397" extrusionOk="0">
                  <a:moveTo>
                    <a:pt x="247" y="1"/>
                  </a:moveTo>
                  <a:cubicBezTo>
                    <a:pt x="1" y="28"/>
                    <a:pt x="1" y="383"/>
                    <a:pt x="247" y="397"/>
                  </a:cubicBezTo>
                  <a:lnTo>
                    <a:pt x="1107" y="397"/>
                  </a:lnTo>
                  <a:cubicBezTo>
                    <a:pt x="1339" y="383"/>
                    <a:pt x="1339" y="28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4"/>
            <p:cNvSpPr/>
            <p:nvPr/>
          </p:nvSpPr>
          <p:spPr>
            <a:xfrm>
              <a:off x="6337113" y="2136350"/>
              <a:ext cx="32700" cy="18275"/>
            </a:xfrm>
            <a:custGeom>
              <a:avLst/>
              <a:gdLst/>
              <a:ahLst/>
              <a:cxnLst/>
              <a:rect l="l" t="t" r="r" b="b"/>
              <a:pathLst>
                <a:path w="1308" h="731" extrusionOk="0">
                  <a:moveTo>
                    <a:pt x="1076" y="1"/>
                  </a:moveTo>
                  <a:cubicBezTo>
                    <a:pt x="1052" y="1"/>
                    <a:pt x="1029" y="5"/>
                    <a:pt x="1007" y="15"/>
                  </a:cubicBezTo>
                  <a:lnTo>
                    <a:pt x="215" y="342"/>
                  </a:lnTo>
                  <a:cubicBezTo>
                    <a:pt x="1" y="438"/>
                    <a:pt x="88" y="731"/>
                    <a:pt x="277" y="731"/>
                  </a:cubicBezTo>
                  <a:cubicBezTo>
                    <a:pt x="305" y="731"/>
                    <a:pt x="334" y="725"/>
                    <a:pt x="365" y="711"/>
                  </a:cubicBezTo>
                  <a:lnTo>
                    <a:pt x="1157" y="383"/>
                  </a:lnTo>
                  <a:cubicBezTo>
                    <a:pt x="1267" y="342"/>
                    <a:pt x="1308" y="233"/>
                    <a:pt x="1267" y="124"/>
                  </a:cubicBezTo>
                  <a:cubicBezTo>
                    <a:pt x="1235" y="50"/>
                    <a:pt x="1155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4"/>
            <p:cNvSpPr/>
            <p:nvPr/>
          </p:nvSpPr>
          <p:spPr>
            <a:xfrm>
              <a:off x="6564363" y="2136300"/>
              <a:ext cx="34400" cy="18325"/>
            </a:xfrm>
            <a:custGeom>
              <a:avLst/>
              <a:gdLst/>
              <a:ahLst/>
              <a:cxnLst/>
              <a:rect l="l" t="t" r="r" b="b"/>
              <a:pathLst>
                <a:path w="1376" h="733" extrusionOk="0">
                  <a:moveTo>
                    <a:pt x="289" y="1"/>
                  </a:moveTo>
                  <a:cubicBezTo>
                    <a:pt x="94" y="1"/>
                    <a:pt x="0" y="300"/>
                    <a:pt x="218" y="385"/>
                  </a:cubicBezTo>
                  <a:lnTo>
                    <a:pt x="1010" y="713"/>
                  </a:lnTo>
                  <a:cubicBezTo>
                    <a:pt x="1041" y="727"/>
                    <a:pt x="1071" y="733"/>
                    <a:pt x="1098" y="733"/>
                  </a:cubicBezTo>
                  <a:cubicBezTo>
                    <a:pt x="1288" y="733"/>
                    <a:pt x="1375" y="440"/>
                    <a:pt x="1160" y="344"/>
                  </a:cubicBezTo>
                  <a:lnTo>
                    <a:pt x="369" y="17"/>
                  </a:lnTo>
                  <a:cubicBezTo>
                    <a:pt x="341" y="6"/>
                    <a:pt x="314" y="1"/>
                    <a:pt x="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4"/>
            <p:cNvSpPr/>
            <p:nvPr/>
          </p:nvSpPr>
          <p:spPr>
            <a:xfrm>
              <a:off x="6573438" y="2093325"/>
              <a:ext cx="35450" cy="9975"/>
            </a:xfrm>
            <a:custGeom>
              <a:avLst/>
              <a:gdLst/>
              <a:ahLst/>
              <a:cxnLst/>
              <a:rect l="l" t="t" r="r" b="b"/>
              <a:pathLst>
                <a:path w="1418" h="399" extrusionOk="0">
                  <a:moveTo>
                    <a:pt x="254" y="0"/>
                  </a:moveTo>
                  <a:cubicBezTo>
                    <a:pt x="0" y="0"/>
                    <a:pt x="0" y="399"/>
                    <a:pt x="254" y="399"/>
                  </a:cubicBezTo>
                  <a:cubicBezTo>
                    <a:pt x="262" y="399"/>
                    <a:pt x="270" y="398"/>
                    <a:pt x="279" y="398"/>
                  </a:cubicBezTo>
                  <a:lnTo>
                    <a:pt x="1139" y="398"/>
                  </a:lnTo>
                  <a:cubicBezTo>
                    <a:pt x="1147" y="398"/>
                    <a:pt x="1155" y="399"/>
                    <a:pt x="1163" y="399"/>
                  </a:cubicBezTo>
                  <a:cubicBezTo>
                    <a:pt x="1417" y="399"/>
                    <a:pt x="1417" y="0"/>
                    <a:pt x="1163" y="0"/>
                  </a:cubicBezTo>
                  <a:cubicBezTo>
                    <a:pt x="1155" y="0"/>
                    <a:pt x="1147" y="1"/>
                    <a:pt x="1139" y="2"/>
                  </a:cubicBezTo>
                  <a:lnTo>
                    <a:pt x="279" y="2"/>
                  </a:lnTo>
                  <a:cubicBezTo>
                    <a:pt x="270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4"/>
            <p:cNvSpPr/>
            <p:nvPr/>
          </p:nvSpPr>
          <p:spPr>
            <a:xfrm>
              <a:off x="6564688" y="2042150"/>
              <a:ext cx="32450" cy="18175"/>
            </a:xfrm>
            <a:custGeom>
              <a:avLst/>
              <a:gdLst/>
              <a:ahLst/>
              <a:cxnLst/>
              <a:rect l="l" t="t" r="r" b="b"/>
              <a:pathLst>
                <a:path w="1298" h="727" extrusionOk="0">
                  <a:moveTo>
                    <a:pt x="1072" y="0"/>
                  </a:moveTo>
                  <a:cubicBezTo>
                    <a:pt x="1047" y="0"/>
                    <a:pt x="1022" y="5"/>
                    <a:pt x="997" y="14"/>
                  </a:cubicBezTo>
                  <a:lnTo>
                    <a:pt x="205" y="342"/>
                  </a:lnTo>
                  <a:cubicBezTo>
                    <a:pt x="0" y="438"/>
                    <a:pt x="94" y="727"/>
                    <a:pt x="278" y="727"/>
                  </a:cubicBezTo>
                  <a:cubicBezTo>
                    <a:pt x="303" y="727"/>
                    <a:pt x="329" y="722"/>
                    <a:pt x="356" y="711"/>
                  </a:cubicBezTo>
                  <a:lnTo>
                    <a:pt x="1147" y="383"/>
                  </a:lnTo>
                  <a:cubicBezTo>
                    <a:pt x="1257" y="342"/>
                    <a:pt x="1298" y="233"/>
                    <a:pt x="1257" y="123"/>
                  </a:cubicBezTo>
                  <a:cubicBezTo>
                    <a:pt x="1225" y="50"/>
                    <a:pt x="1153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4"/>
            <p:cNvSpPr/>
            <p:nvPr/>
          </p:nvSpPr>
          <p:spPr>
            <a:xfrm>
              <a:off x="6540213" y="1998625"/>
              <a:ext cx="27925" cy="25325"/>
            </a:xfrm>
            <a:custGeom>
              <a:avLst/>
              <a:gdLst/>
              <a:ahLst/>
              <a:cxnLst/>
              <a:rect l="l" t="t" r="r" b="b"/>
              <a:pathLst>
                <a:path w="1117" h="1013" extrusionOk="0">
                  <a:moveTo>
                    <a:pt x="891" y="1"/>
                  </a:moveTo>
                  <a:cubicBezTo>
                    <a:pt x="840" y="1"/>
                    <a:pt x="788" y="21"/>
                    <a:pt x="748" y="62"/>
                  </a:cubicBezTo>
                  <a:lnTo>
                    <a:pt x="147" y="677"/>
                  </a:lnTo>
                  <a:cubicBezTo>
                    <a:pt x="0" y="813"/>
                    <a:pt x="134" y="1013"/>
                    <a:pt x="291" y="1013"/>
                  </a:cubicBezTo>
                  <a:cubicBezTo>
                    <a:pt x="339" y="1013"/>
                    <a:pt x="389" y="994"/>
                    <a:pt x="433" y="950"/>
                  </a:cubicBezTo>
                  <a:lnTo>
                    <a:pt x="1034" y="349"/>
                  </a:lnTo>
                  <a:cubicBezTo>
                    <a:pt x="1116" y="267"/>
                    <a:pt x="1116" y="144"/>
                    <a:pt x="1034" y="62"/>
                  </a:cubicBezTo>
                  <a:cubicBezTo>
                    <a:pt x="993" y="21"/>
                    <a:pt x="942" y="1"/>
                    <a:pt x="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4"/>
            <p:cNvSpPr/>
            <p:nvPr/>
          </p:nvSpPr>
          <p:spPr>
            <a:xfrm>
              <a:off x="6505288" y="1969775"/>
              <a:ext cx="19500" cy="29725"/>
            </a:xfrm>
            <a:custGeom>
              <a:avLst/>
              <a:gdLst/>
              <a:ahLst/>
              <a:cxnLst/>
              <a:rect l="l" t="t" r="r" b="b"/>
              <a:pathLst>
                <a:path w="780" h="1189" extrusionOk="0">
                  <a:moveTo>
                    <a:pt x="560" y="1"/>
                  </a:moveTo>
                  <a:cubicBezTo>
                    <a:pt x="481" y="1"/>
                    <a:pt x="401" y="50"/>
                    <a:pt x="370" y="124"/>
                  </a:cubicBezTo>
                  <a:lnTo>
                    <a:pt x="42" y="916"/>
                  </a:lnTo>
                  <a:cubicBezTo>
                    <a:pt x="1" y="1011"/>
                    <a:pt x="56" y="1134"/>
                    <a:pt x="151" y="1175"/>
                  </a:cubicBezTo>
                  <a:cubicBezTo>
                    <a:pt x="178" y="1189"/>
                    <a:pt x="206" y="1189"/>
                    <a:pt x="233" y="1189"/>
                  </a:cubicBezTo>
                  <a:cubicBezTo>
                    <a:pt x="315" y="1189"/>
                    <a:pt x="383" y="1148"/>
                    <a:pt x="411" y="1066"/>
                  </a:cubicBezTo>
                  <a:lnTo>
                    <a:pt x="738" y="274"/>
                  </a:lnTo>
                  <a:cubicBezTo>
                    <a:pt x="779" y="179"/>
                    <a:pt x="738" y="56"/>
                    <a:pt x="629" y="15"/>
                  </a:cubicBezTo>
                  <a:cubicBezTo>
                    <a:pt x="607" y="5"/>
                    <a:pt x="584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74"/>
          <p:cNvGrpSpPr/>
          <p:nvPr/>
        </p:nvGrpSpPr>
        <p:grpSpPr>
          <a:xfrm>
            <a:off x="7031963" y="1959550"/>
            <a:ext cx="341700" cy="342075"/>
            <a:chOff x="7031963" y="1959550"/>
            <a:chExt cx="341700" cy="342075"/>
          </a:xfrm>
        </p:grpSpPr>
        <p:sp>
          <p:nvSpPr>
            <p:cNvPr id="1148" name="Google Shape;1148;p74"/>
            <p:cNvSpPr/>
            <p:nvPr/>
          </p:nvSpPr>
          <p:spPr>
            <a:xfrm>
              <a:off x="7031963" y="1959550"/>
              <a:ext cx="341700" cy="342075"/>
            </a:xfrm>
            <a:custGeom>
              <a:avLst/>
              <a:gdLst/>
              <a:ahLst/>
              <a:cxnLst/>
              <a:rect l="l" t="t" r="r" b="b"/>
              <a:pathLst>
                <a:path w="13668" h="13683" extrusionOk="0">
                  <a:moveTo>
                    <a:pt x="12835" y="410"/>
                  </a:moveTo>
                  <a:cubicBezTo>
                    <a:pt x="13067" y="410"/>
                    <a:pt x="13272" y="601"/>
                    <a:pt x="13272" y="847"/>
                  </a:cubicBezTo>
                  <a:lnTo>
                    <a:pt x="13272" y="1284"/>
                  </a:lnTo>
                  <a:lnTo>
                    <a:pt x="411" y="1284"/>
                  </a:lnTo>
                  <a:lnTo>
                    <a:pt x="411" y="847"/>
                  </a:lnTo>
                  <a:cubicBezTo>
                    <a:pt x="411" y="601"/>
                    <a:pt x="602" y="410"/>
                    <a:pt x="847" y="410"/>
                  </a:cubicBezTo>
                  <a:close/>
                  <a:moveTo>
                    <a:pt x="13272" y="1693"/>
                  </a:moveTo>
                  <a:lnTo>
                    <a:pt x="13272" y="8561"/>
                  </a:lnTo>
                  <a:lnTo>
                    <a:pt x="11565" y="8561"/>
                  </a:lnTo>
                  <a:cubicBezTo>
                    <a:pt x="11320" y="8588"/>
                    <a:pt x="11320" y="8943"/>
                    <a:pt x="11565" y="8957"/>
                  </a:cubicBezTo>
                  <a:lnTo>
                    <a:pt x="13272" y="8957"/>
                  </a:lnTo>
                  <a:lnTo>
                    <a:pt x="13272" y="9831"/>
                  </a:lnTo>
                  <a:cubicBezTo>
                    <a:pt x="13272" y="10077"/>
                    <a:pt x="13067" y="10268"/>
                    <a:pt x="12835" y="10268"/>
                  </a:cubicBezTo>
                  <a:lnTo>
                    <a:pt x="847" y="10268"/>
                  </a:lnTo>
                  <a:cubicBezTo>
                    <a:pt x="602" y="10268"/>
                    <a:pt x="411" y="10077"/>
                    <a:pt x="411" y="9831"/>
                  </a:cubicBezTo>
                  <a:lnTo>
                    <a:pt x="411" y="8957"/>
                  </a:lnTo>
                  <a:lnTo>
                    <a:pt x="10610" y="8957"/>
                  </a:lnTo>
                  <a:cubicBezTo>
                    <a:pt x="10618" y="8958"/>
                    <a:pt x="10626" y="8958"/>
                    <a:pt x="10634" y="8958"/>
                  </a:cubicBezTo>
                  <a:cubicBezTo>
                    <a:pt x="10888" y="8958"/>
                    <a:pt x="10888" y="8560"/>
                    <a:pt x="10634" y="8560"/>
                  </a:cubicBezTo>
                  <a:cubicBezTo>
                    <a:pt x="10626" y="8560"/>
                    <a:pt x="10618" y="8560"/>
                    <a:pt x="10610" y="8561"/>
                  </a:cubicBezTo>
                  <a:lnTo>
                    <a:pt x="411" y="8561"/>
                  </a:lnTo>
                  <a:lnTo>
                    <a:pt x="411" y="1693"/>
                  </a:lnTo>
                  <a:close/>
                  <a:moveTo>
                    <a:pt x="7701" y="10691"/>
                  </a:moveTo>
                  <a:lnTo>
                    <a:pt x="7715" y="13271"/>
                  </a:lnTo>
                  <a:lnTo>
                    <a:pt x="5967" y="13271"/>
                  </a:lnTo>
                  <a:lnTo>
                    <a:pt x="5967" y="10691"/>
                  </a:lnTo>
                  <a:close/>
                  <a:moveTo>
                    <a:pt x="847" y="0"/>
                  </a:moveTo>
                  <a:cubicBezTo>
                    <a:pt x="383" y="0"/>
                    <a:pt x="1" y="383"/>
                    <a:pt x="1" y="847"/>
                  </a:cubicBezTo>
                  <a:lnTo>
                    <a:pt x="1" y="9831"/>
                  </a:lnTo>
                  <a:cubicBezTo>
                    <a:pt x="1" y="10295"/>
                    <a:pt x="383" y="10677"/>
                    <a:pt x="847" y="10691"/>
                  </a:cubicBezTo>
                  <a:lnTo>
                    <a:pt x="5572" y="10691"/>
                  </a:lnTo>
                  <a:lnTo>
                    <a:pt x="5572" y="13271"/>
                  </a:lnTo>
                  <a:lnTo>
                    <a:pt x="5121" y="13271"/>
                  </a:lnTo>
                  <a:cubicBezTo>
                    <a:pt x="4889" y="13299"/>
                    <a:pt x="4889" y="13654"/>
                    <a:pt x="5121" y="13681"/>
                  </a:cubicBezTo>
                  <a:lnTo>
                    <a:pt x="8548" y="13681"/>
                  </a:lnTo>
                  <a:cubicBezTo>
                    <a:pt x="8557" y="13682"/>
                    <a:pt x="8565" y="13682"/>
                    <a:pt x="8574" y="13682"/>
                  </a:cubicBezTo>
                  <a:cubicBezTo>
                    <a:pt x="8844" y="13682"/>
                    <a:pt x="8840" y="13271"/>
                    <a:pt x="8561" y="13271"/>
                  </a:cubicBezTo>
                  <a:cubicBezTo>
                    <a:pt x="8557" y="13271"/>
                    <a:pt x="8552" y="13271"/>
                    <a:pt x="8548" y="13271"/>
                  </a:cubicBezTo>
                  <a:lnTo>
                    <a:pt x="8111" y="13271"/>
                  </a:lnTo>
                  <a:lnTo>
                    <a:pt x="8111" y="10691"/>
                  </a:lnTo>
                  <a:lnTo>
                    <a:pt x="12835" y="10691"/>
                  </a:lnTo>
                  <a:cubicBezTo>
                    <a:pt x="13299" y="10677"/>
                    <a:pt x="13668" y="10309"/>
                    <a:pt x="13668" y="9844"/>
                  </a:cubicBezTo>
                  <a:lnTo>
                    <a:pt x="13668" y="847"/>
                  </a:lnTo>
                  <a:cubicBezTo>
                    <a:pt x="13668" y="383"/>
                    <a:pt x="13299" y="0"/>
                    <a:pt x="12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4"/>
            <p:cNvSpPr/>
            <p:nvPr/>
          </p:nvSpPr>
          <p:spPr>
            <a:xfrm>
              <a:off x="7186263" y="2195050"/>
              <a:ext cx="34300" cy="9975"/>
            </a:xfrm>
            <a:custGeom>
              <a:avLst/>
              <a:gdLst/>
              <a:ahLst/>
              <a:cxnLst/>
              <a:rect l="l" t="t" r="r" b="b"/>
              <a:pathLst>
                <a:path w="1372" h="399" extrusionOk="0">
                  <a:moveTo>
                    <a:pt x="1117" y="0"/>
                  </a:moveTo>
                  <a:cubicBezTo>
                    <a:pt x="1109" y="0"/>
                    <a:pt x="1101" y="0"/>
                    <a:pt x="1093" y="1"/>
                  </a:cubicBezTo>
                  <a:lnTo>
                    <a:pt x="246" y="1"/>
                  </a:lnTo>
                  <a:cubicBezTo>
                    <a:pt x="0" y="15"/>
                    <a:pt x="0" y="370"/>
                    <a:pt x="246" y="397"/>
                  </a:cubicBezTo>
                  <a:lnTo>
                    <a:pt x="1093" y="397"/>
                  </a:lnTo>
                  <a:cubicBezTo>
                    <a:pt x="1101" y="398"/>
                    <a:pt x="1109" y="398"/>
                    <a:pt x="1117" y="398"/>
                  </a:cubicBezTo>
                  <a:cubicBezTo>
                    <a:pt x="1371" y="398"/>
                    <a:pt x="1371" y="0"/>
                    <a:pt x="1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4"/>
            <p:cNvSpPr/>
            <p:nvPr/>
          </p:nvSpPr>
          <p:spPr>
            <a:xfrm>
              <a:off x="7197513" y="1976100"/>
              <a:ext cx="10625" cy="10025"/>
            </a:xfrm>
            <a:custGeom>
              <a:avLst/>
              <a:gdLst/>
              <a:ahLst/>
              <a:cxnLst/>
              <a:rect l="l" t="t" r="r" b="b"/>
              <a:pathLst>
                <a:path w="425" h="401" extrusionOk="0">
                  <a:moveTo>
                    <a:pt x="218" y="1"/>
                  </a:moveTo>
                  <a:cubicBezTo>
                    <a:pt x="124" y="1"/>
                    <a:pt x="28" y="62"/>
                    <a:pt x="14" y="185"/>
                  </a:cubicBezTo>
                  <a:cubicBezTo>
                    <a:pt x="1" y="328"/>
                    <a:pt x="107" y="400"/>
                    <a:pt x="212" y="400"/>
                  </a:cubicBezTo>
                  <a:cubicBezTo>
                    <a:pt x="318" y="400"/>
                    <a:pt x="424" y="328"/>
                    <a:pt x="410" y="185"/>
                  </a:cubicBezTo>
                  <a:cubicBezTo>
                    <a:pt x="404" y="62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4"/>
            <p:cNvSpPr/>
            <p:nvPr/>
          </p:nvSpPr>
          <p:spPr>
            <a:xfrm>
              <a:off x="7171238" y="2077300"/>
              <a:ext cx="63525" cy="58050"/>
            </a:xfrm>
            <a:custGeom>
              <a:avLst/>
              <a:gdLst/>
              <a:ahLst/>
              <a:cxnLst/>
              <a:rect l="l" t="t" r="r" b="b"/>
              <a:pathLst>
                <a:path w="2541" h="2322" extrusionOk="0">
                  <a:moveTo>
                    <a:pt x="1912" y="397"/>
                  </a:moveTo>
                  <a:cubicBezTo>
                    <a:pt x="2035" y="397"/>
                    <a:pt x="2130" y="506"/>
                    <a:pt x="2130" y="629"/>
                  </a:cubicBezTo>
                  <a:lnTo>
                    <a:pt x="2130" y="1926"/>
                  </a:lnTo>
                  <a:lnTo>
                    <a:pt x="396" y="1926"/>
                  </a:lnTo>
                  <a:lnTo>
                    <a:pt x="396" y="629"/>
                  </a:lnTo>
                  <a:cubicBezTo>
                    <a:pt x="396" y="506"/>
                    <a:pt x="492" y="397"/>
                    <a:pt x="629" y="397"/>
                  </a:cubicBezTo>
                  <a:close/>
                  <a:moveTo>
                    <a:pt x="629" y="1"/>
                  </a:moveTo>
                  <a:cubicBezTo>
                    <a:pt x="274" y="1"/>
                    <a:pt x="1" y="288"/>
                    <a:pt x="1" y="629"/>
                  </a:cubicBezTo>
                  <a:lnTo>
                    <a:pt x="1" y="2131"/>
                  </a:lnTo>
                  <a:cubicBezTo>
                    <a:pt x="1" y="2240"/>
                    <a:pt x="82" y="2322"/>
                    <a:pt x="192" y="2322"/>
                  </a:cubicBezTo>
                  <a:lnTo>
                    <a:pt x="2335" y="2322"/>
                  </a:lnTo>
                  <a:cubicBezTo>
                    <a:pt x="2444" y="2322"/>
                    <a:pt x="2540" y="2240"/>
                    <a:pt x="2540" y="2131"/>
                  </a:cubicBezTo>
                  <a:lnTo>
                    <a:pt x="2540" y="629"/>
                  </a:lnTo>
                  <a:cubicBezTo>
                    <a:pt x="2540" y="288"/>
                    <a:pt x="2253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4"/>
            <p:cNvSpPr/>
            <p:nvPr/>
          </p:nvSpPr>
          <p:spPr>
            <a:xfrm>
              <a:off x="7165088" y="2023725"/>
              <a:ext cx="72375" cy="52950"/>
            </a:xfrm>
            <a:custGeom>
              <a:avLst/>
              <a:gdLst/>
              <a:ahLst/>
              <a:cxnLst/>
              <a:rect l="l" t="t" r="r" b="b"/>
              <a:pathLst>
                <a:path w="2895" h="2118" extrusionOk="0">
                  <a:moveTo>
                    <a:pt x="1503" y="0"/>
                  </a:moveTo>
                  <a:cubicBezTo>
                    <a:pt x="1505" y="0"/>
                    <a:pt x="1507" y="0"/>
                    <a:pt x="1508" y="0"/>
                  </a:cubicBezTo>
                  <a:lnTo>
                    <a:pt x="1508" y="0"/>
                  </a:lnTo>
                  <a:cubicBezTo>
                    <a:pt x="1511" y="0"/>
                    <a:pt x="1514" y="0"/>
                    <a:pt x="1516" y="0"/>
                  </a:cubicBezTo>
                  <a:close/>
                  <a:moveTo>
                    <a:pt x="1439" y="393"/>
                  </a:moveTo>
                  <a:cubicBezTo>
                    <a:pt x="1465" y="393"/>
                    <a:pt x="1491" y="394"/>
                    <a:pt x="1516" y="396"/>
                  </a:cubicBezTo>
                  <a:cubicBezTo>
                    <a:pt x="1789" y="396"/>
                    <a:pt x="2049" y="587"/>
                    <a:pt x="2131" y="860"/>
                  </a:cubicBezTo>
                  <a:lnTo>
                    <a:pt x="547" y="860"/>
                  </a:lnTo>
                  <a:cubicBezTo>
                    <a:pt x="751" y="568"/>
                    <a:pt x="1085" y="393"/>
                    <a:pt x="1439" y="393"/>
                  </a:cubicBezTo>
                  <a:close/>
                  <a:moveTo>
                    <a:pt x="2131" y="1256"/>
                  </a:moveTo>
                  <a:cubicBezTo>
                    <a:pt x="2049" y="1529"/>
                    <a:pt x="1789" y="1707"/>
                    <a:pt x="1516" y="1707"/>
                  </a:cubicBezTo>
                  <a:cubicBezTo>
                    <a:pt x="1230" y="1707"/>
                    <a:pt x="970" y="1529"/>
                    <a:pt x="888" y="1256"/>
                  </a:cubicBezTo>
                  <a:close/>
                  <a:moveTo>
                    <a:pt x="1508" y="0"/>
                  </a:moveTo>
                  <a:cubicBezTo>
                    <a:pt x="545" y="4"/>
                    <a:pt x="123" y="670"/>
                    <a:pt x="28" y="1011"/>
                  </a:cubicBezTo>
                  <a:cubicBezTo>
                    <a:pt x="1" y="1134"/>
                    <a:pt x="96" y="1256"/>
                    <a:pt x="233" y="1256"/>
                  </a:cubicBezTo>
                  <a:lnTo>
                    <a:pt x="479" y="1256"/>
                  </a:lnTo>
                  <a:cubicBezTo>
                    <a:pt x="580" y="1804"/>
                    <a:pt x="1044" y="2117"/>
                    <a:pt x="1517" y="2117"/>
                  </a:cubicBezTo>
                  <a:cubicBezTo>
                    <a:pt x="1810" y="2117"/>
                    <a:pt x="2107" y="1996"/>
                    <a:pt x="2322" y="1734"/>
                  </a:cubicBezTo>
                  <a:cubicBezTo>
                    <a:pt x="2894" y="1039"/>
                    <a:pt x="2406" y="5"/>
                    <a:pt x="1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4"/>
            <p:cNvSpPr/>
            <p:nvPr/>
          </p:nvSpPr>
          <p:spPr>
            <a:xfrm>
              <a:off x="7163613" y="2146900"/>
              <a:ext cx="30325" cy="10000"/>
            </a:xfrm>
            <a:custGeom>
              <a:avLst/>
              <a:gdLst/>
              <a:ahLst/>
              <a:cxnLst/>
              <a:rect l="l" t="t" r="r" b="b"/>
              <a:pathLst>
                <a:path w="1213" h="400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4" y="399"/>
                    <a:pt x="283" y="399"/>
                    <a:pt x="292" y="398"/>
                  </a:cubicBezTo>
                  <a:lnTo>
                    <a:pt x="934" y="398"/>
                  </a:lnTo>
                  <a:cubicBezTo>
                    <a:pt x="942" y="399"/>
                    <a:pt x="950" y="399"/>
                    <a:pt x="958" y="399"/>
                  </a:cubicBezTo>
                  <a:cubicBezTo>
                    <a:pt x="1212" y="399"/>
                    <a:pt x="1212" y="1"/>
                    <a:pt x="958" y="1"/>
                  </a:cubicBezTo>
                  <a:cubicBezTo>
                    <a:pt x="950" y="1"/>
                    <a:pt x="942" y="1"/>
                    <a:pt x="934" y="2"/>
                  </a:cubicBezTo>
                  <a:lnTo>
                    <a:pt x="292" y="2"/>
                  </a:lnTo>
                  <a:cubicBezTo>
                    <a:pt x="283" y="1"/>
                    <a:pt x="274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4"/>
            <p:cNvSpPr/>
            <p:nvPr/>
          </p:nvSpPr>
          <p:spPr>
            <a:xfrm>
              <a:off x="7201138" y="2146900"/>
              <a:ext cx="40100" cy="10000"/>
            </a:xfrm>
            <a:custGeom>
              <a:avLst/>
              <a:gdLst/>
              <a:ahLst/>
              <a:cxnLst/>
              <a:rect l="l" t="t" r="r" b="b"/>
              <a:pathLst>
                <a:path w="1604" h="400" extrusionOk="0">
                  <a:moveTo>
                    <a:pt x="255" y="1"/>
                  </a:moveTo>
                  <a:cubicBezTo>
                    <a:pt x="1" y="1"/>
                    <a:pt x="1" y="399"/>
                    <a:pt x="255" y="399"/>
                  </a:cubicBezTo>
                  <a:cubicBezTo>
                    <a:pt x="262" y="399"/>
                    <a:pt x="271" y="399"/>
                    <a:pt x="279" y="398"/>
                  </a:cubicBezTo>
                  <a:lnTo>
                    <a:pt x="1358" y="398"/>
                  </a:lnTo>
                  <a:cubicBezTo>
                    <a:pt x="1603" y="371"/>
                    <a:pt x="1603" y="16"/>
                    <a:pt x="1358" y="2"/>
                  </a:cubicBezTo>
                  <a:lnTo>
                    <a:pt x="279" y="2"/>
                  </a:lnTo>
                  <a:cubicBezTo>
                    <a:pt x="271" y="1"/>
                    <a:pt x="26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4"/>
            <p:cNvSpPr/>
            <p:nvPr/>
          </p:nvSpPr>
          <p:spPr>
            <a:xfrm>
              <a:off x="7269663" y="2044925"/>
              <a:ext cx="65100" cy="90725"/>
            </a:xfrm>
            <a:custGeom>
              <a:avLst/>
              <a:gdLst/>
              <a:ahLst/>
              <a:cxnLst/>
              <a:rect l="l" t="t" r="r" b="b"/>
              <a:pathLst>
                <a:path w="2604" h="3629" extrusionOk="0">
                  <a:moveTo>
                    <a:pt x="753" y="419"/>
                  </a:moveTo>
                  <a:cubicBezTo>
                    <a:pt x="784" y="419"/>
                    <a:pt x="815" y="429"/>
                    <a:pt x="842" y="449"/>
                  </a:cubicBezTo>
                  <a:lnTo>
                    <a:pt x="2126" y="1733"/>
                  </a:lnTo>
                  <a:cubicBezTo>
                    <a:pt x="2167" y="1774"/>
                    <a:pt x="2167" y="1856"/>
                    <a:pt x="2126" y="1910"/>
                  </a:cubicBezTo>
                  <a:lnTo>
                    <a:pt x="2126" y="1897"/>
                  </a:lnTo>
                  <a:lnTo>
                    <a:pt x="842" y="3180"/>
                  </a:lnTo>
                  <a:cubicBezTo>
                    <a:pt x="813" y="3209"/>
                    <a:pt x="781" y="3222"/>
                    <a:pt x="751" y="3222"/>
                  </a:cubicBezTo>
                  <a:cubicBezTo>
                    <a:pt x="656" y="3222"/>
                    <a:pt x="582" y="3099"/>
                    <a:pt x="665" y="3016"/>
                  </a:cubicBezTo>
                  <a:lnTo>
                    <a:pt x="1730" y="1965"/>
                  </a:lnTo>
                  <a:cubicBezTo>
                    <a:pt x="1798" y="1883"/>
                    <a:pt x="1798" y="1760"/>
                    <a:pt x="1730" y="1678"/>
                  </a:cubicBezTo>
                  <a:lnTo>
                    <a:pt x="665" y="613"/>
                  </a:lnTo>
                  <a:cubicBezTo>
                    <a:pt x="624" y="572"/>
                    <a:pt x="624" y="490"/>
                    <a:pt x="665" y="449"/>
                  </a:cubicBezTo>
                  <a:cubicBezTo>
                    <a:pt x="692" y="429"/>
                    <a:pt x="723" y="419"/>
                    <a:pt x="753" y="419"/>
                  </a:cubicBezTo>
                  <a:close/>
                  <a:moveTo>
                    <a:pt x="751" y="1"/>
                  </a:moveTo>
                  <a:cubicBezTo>
                    <a:pt x="347" y="1"/>
                    <a:pt x="1" y="523"/>
                    <a:pt x="378" y="900"/>
                  </a:cubicBezTo>
                  <a:lnTo>
                    <a:pt x="1293" y="1815"/>
                  </a:lnTo>
                  <a:lnTo>
                    <a:pt x="378" y="2729"/>
                  </a:lnTo>
                  <a:cubicBezTo>
                    <a:pt x="1" y="3107"/>
                    <a:pt x="347" y="3629"/>
                    <a:pt x="751" y="3629"/>
                  </a:cubicBezTo>
                  <a:cubicBezTo>
                    <a:pt x="874" y="3629"/>
                    <a:pt x="1001" y="3581"/>
                    <a:pt x="1115" y="3467"/>
                  </a:cubicBezTo>
                  <a:lnTo>
                    <a:pt x="2412" y="2183"/>
                  </a:lnTo>
                  <a:cubicBezTo>
                    <a:pt x="2603" y="1979"/>
                    <a:pt x="2603" y="1651"/>
                    <a:pt x="2412" y="1446"/>
                  </a:cubicBezTo>
                  <a:lnTo>
                    <a:pt x="1115" y="163"/>
                  </a:lnTo>
                  <a:cubicBezTo>
                    <a:pt x="1001" y="48"/>
                    <a:pt x="874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4"/>
            <p:cNvSpPr/>
            <p:nvPr/>
          </p:nvSpPr>
          <p:spPr>
            <a:xfrm>
              <a:off x="7070888" y="2044925"/>
              <a:ext cx="65100" cy="90525"/>
            </a:xfrm>
            <a:custGeom>
              <a:avLst/>
              <a:gdLst/>
              <a:ahLst/>
              <a:cxnLst/>
              <a:rect l="l" t="t" r="r" b="b"/>
              <a:pathLst>
                <a:path w="2604" h="3621" extrusionOk="0">
                  <a:moveTo>
                    <a:pt x="1869" y="408"/>
                  </a:moveTo>
                  <a:cubicBezTo>
                    <a:pt x="1902" y="408"/>
                    <a:pt x="1932" y="422"/>
                    <a:pt x="1953" y="449"/>
                  </a:cubicBezTo>
                  <a:cubicBezTo>
                    <a:pt x="1994" y="504"/>
                    <a:pt x="1994" y="572"/>
                    <a:pt x="1953" y="613"/>
                  </a:cubicBezTo>
                  <a:lnTo>
                    <a:pt x="888" y="1665"/>
                  </a:lnTo>
                  <a:cubicBezTo>
                    <a:pt x="806" y="1746"/>
                    <a:pt x="806" y="1869"/>
                    <a:pt x="888" y="1951"/>
                  </a:cubicBezTo>
                  <a:lnTo>
                    <a:pt x="1953" y="3016"/>
                  </a:lnTo>
                  <a:cubicBezTo>
                    <a:pt x="1994" y="3057"/>
                    <a:pt x="1994" y="3139"/>
                    <a:pt x="1953" y="3180"/>
                  </a:cubicBezTo>
                  <a:cubicBezTo>
                    <a:pt x="1926" y="3207"/>
                    <a:pt x="1891" y="3221"/>
                    <a:pt x="1859" y="3221"/>
                  </a:cubicBezTo>
                  <a:cubicBezTo>
                    <a:pt x="1827" y="3221"/>
                    <a:pt x="1796" y="3207"/>
                    <a:pt x="1775" y="3180"/>
                  </a:cubicBezTo>
                  <a:lnTo>
                    <a:pt x="492" y="1897"/>
                  </a:lnTo>
                  <a:cubicBezTo>
                    <a:pt x="451" y="1856"/>
                    <a:pt x="451" y="1774"/>
                    <a:pt x="492" y="1733"/>
                  </a:cubicBezTo>
                  <a:lnTo>
                    <a:pt x="1775" y="449"/>
                  </a:lnTo>
                  <a:cubicBezTo>
                    <a:pt x="1803" y="422"/>
                    <a:pt x="1837" y="408"/>
                    <a:pt x="1869" y="408"/>
                  </a:cubicBezTo>
                  <a:close/>
                  <a:moveTo>
                    <a:pt x="1853" y="1"/>
                  </a:moveTo>
                  <a:cubicBezTo>
                    <a:pt x="1730" y="1"/>
                    <a:pt x="1603" y="48"/>
                    <a:pt x="1489" y="163"/>
                  </a:cubicBezTo>
                  <a:lnTo>
                    <a:pt x="205" y="1446"/>
                  </a:lnTo>
                  <a:cubicBezTo>
                    <a:pt x="0" y="1651"/>
                    <a:pt x="0" y="1979"/>
                    <a:pt x="205" y="2183"/>
                  </a:cubicBezTo>
                  <a:lnTo>
                    <a:pt x="1489" y="3467"/>
                  </a:lnTo>
                  <a:cubicBezTo>
                    <a:pt x="1591" y="3569"/>
                    <a:pt x="1724" y="3620"/>
                    <a:pt x="1857" y="3620"/>
                  </a:cubicBezTo>
                  <a:cubicBezTo>
                    <a:pt x="1990" y="3620"/>
                    <a:pt x="2124" y="3569"/>
                    <a:pt x="2226" y="3467"/>
                  </a:cubicBezTo>
                  <a:cubicBezTo>
                    <a:pt x="2431" y="3276"/>
                    <a:pt x="2431" y="2934"/>
                    <a:pt x="2226" y="2729"/>
                  </a:cubicBezTo>
                  <a:lnTo>
                    <a:pt x="1311" y="1815"/>
                  </a:lnTo>
                  <a:lnTo>
                    <a:pt x="2226" y="900"/>
                  </a:lnTo>
                  <a:cubicBezTo>
                    <a:pt x="2603" y="523"/>
                    <a:pt x="2257" y="1"/>
                    <a:pt x="1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74"/>
          <p:cNvGrpSpPr/>
          <p:nvPr/>
        </p:nvGrpSpPr>
        <p:grpSpPr>
          <a:xfrm>
            <a:off x="7839913" y="1959400"/>
            <a:ext cx="256350" cy="341850"/>
            <a:chOff x="7839913" y="1959400"/>
            <a:chExt cx="256350" cy="341850"/>
          </a:xfrm>
        </p:grpSpPr>
        <p:sp>
          <p:nvSpPr>
            <p:cNvPr id="1158" name="Google Shape;1158;p74"/>
            <p:cNvSpPr/>
            <p:nvPr/>
          </p:nvSpPr>
          <p:spPr>
            <a:xfrm>
              <a:off x="7940938" y="2198575"/>
              <a:ext cx="54325" cy="79625"/>
            </a:xfrm>
            <a:custGeom>
              <a:avLst/>
              <a:gdLst/>
              <a:ahLst/>
              <a:cxnLst/>
              <a:rect l="l" t="t" r="r" b="b"/>
              <a:pathLst>
                <a:path w="2173" h="3185" extrusionOk="0">
                  <a:moveTo>
                    <a:pt x="1086" y="0"/>
                  </a:moveTo>
                  <a:cubicBezTo>
                    <a:pt x="980" y="0"/>
                    <a:pt x="875" y="72"/>
                    <a:pt x="888" y="215"/>
                  </a:cubicBezTo>
                  <a:lnTo>
                    <a:pt x="888" y="447"/>
                  </a:lnTo>
                  <a:cubicBezTo>
                    <a:pt x="0" y="527"/>
                    <a:pt x="103" y="1816"/>
                    <a:pt x="934" y="1816"/>
                  </a:cubicBezTo>
                  <a:cubicBezTo>
                    <a:pt x="959" y="1816"/>
                    <a:pt x="985" y="1815"/>
                    <a:pt x="1011" y="1813"/>
                  </a:cubicBezTo>
                  <a:lnTo>
                    <a:pt x="1161" y="1813"/>
                  </a:lnTo>
                  <a:cubicBezTo>
                    <a:pt x="1544" y="1813"/>
                    <a:pt x="1544" y="2386"/>
                    <a:pt x="1161" y="2386"/>
                  </a:cubicBezTo>
                  <a:lnTo>
                    <a:pt x="943" y="2386"/>
                  </a:lnTo>
                  <a:cubicBezTo>
                    <a:pt x="834" y="2386"/>
                    <a:pt x="738" y="2277"/>
                    <a:pt x="738" y="2168"/>
                  </a:cubicBezTo>
                  <a:cubicBezTo>
                    <a:pt x="745" y="2017"/>
                    <a:pt x="636" y="1942"/>
                    <a:pt x="528" y="1942"/>
                  </a:cubicBezTo>
                  <a:cubicBezTo>
                    <a:pt x="421" y="1942"/>
                    <a:pt x="315" y="2017"/>
                    <a:pt x="328" y="2168"/>
                  </a:cubicBezTo>
                  <a:cubicBezTo>
                    <a:pt x="328" y="2482"/>
                    <a:pt x="574" y="2741"/>
                    <a:pt x="888" y="2782"/>
                  </a:cubicBezTo>
                  <a:lnTo>
                    <a:pt x="888" y="3000"/>
                  </a:lnTo>
                  <a:cubicBezTo>
                    <a:pt x="902" y="3123"/>
                    <a:pt x="997" y="3185"/>
                    <a:pt x="1091" y="3185"/>
                  </a:cubicBezTo>
                  <a:cubicBezTo>
                    <a:pt x="1185" y="3185"/>
                    <a:pt x="1277" y="3123"/>
                    <a:pt x="1284" y="3000"/>
                  </a:cubicBezTo>
                  <a:lnTo>
                    <a:pt x="1284" y="2768"/>
                  </a:lnTo>
                  <a:cubicBezTo>
                    <a:pt x="2172" y="2689"/>
                    <a:pt x="2069" y="1400"/>
                    <a:pt x="1238" y="1400"/>
                  </a:cubicBezTo>
                  <a:cubicBezTo>
                    <a:pt x="1213" y="1400"/>
                    <a:pt x="1187" y="1401"/>
                    <a:pt x="1161" y="1403"/>
                  </a:cubicBezTo>
                  <a:lnTo>
                    <a:pt x="1011" y="1403"/>
                  </a:lnTo>
                  <a:cubicBezTo>
                    <a:pt x="656" y="1376"/>
                    <a:pt x="656" y="857"/>
                    <a:pt x="1011" y="830"/>
                  </a:cubicBezTo>
                  <a:lnTo>
                    <a:pt x="1216" y="830"/>
                  </a:lnTo>
                  <a:cubicBezTo>
                    <a:pt x="1339" y="830"/>
                    <a:pt x="1434" y="925"/>
                    <a:pt x="1434" y="1048"/>
                  </a:cubicBezTo>
                  <a:lnTo>
                    <a:pt x="1434" y="1185"/>
                  </a:lnTo>
                  <a:cubicBezTo>
                    <a:pt x="1434" y="1294"/>
                    <a:pt x="1530" y="1389"/>
                    <a:pt x="1639" y="1389"/>
                  </a:cubicBezTo>
                  <a:cubicBezTo>
                    <a:pt x="1748" y="1389"/>
                    <a:pt x="1844" y="1307"/>
                    <a:pt x="1844" y="1198"/>
                  </a:cubicBezTo>
                  <a:lnTo>
                    <a:pt x="1844" y="1048"/>
                  </a:lnTo>
                  <a:cubicBezTo>
                    <a:pt x="1844" y="734"/>
                    <a:pt x="1598" y="475"/>
                    <a:pt x="1284" y="434"/>
                  </a:cubicBezTo>
                  <a:lnTo>
                    <a:pt x="1284" y="215"/>
                  </a:lnTo>
                  <a:cubicBezTo>
                    <a:pt x="1298" y="72"/>
                    <a:pt x="1192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4"/>
            <p:cNvSpPr/>
            <p:nvPr/>
          </p:nvSpPr>
          <p:spPr>
            <a:xfrm>
              <a:off x="7839913" y="1959400"/>
              <a:ext cx="256350" cy="341850"/>
            </a:xfrm>
            <a:custGeom>
              <a:avLst/>
              <a:gdLst/>
              <a:ahLst/>
              <a:cxnLst/>
              <a:rect l="l" t="t" r="r" b="b"/>
              <a:pathLst>
                <a:path w="10254" h="13674" extrusionOk="0">
                  <a:moveTo>
                    <a:pt x="3345" y="757"/>
                  </a:moveTo>
                  <a:cubicBezTo>
                    <a:pt x="3086" y="990"/>
                    <a:pt x="2868" y="1263"/>
                    <a:pt x="2690" y="1549"/>
                  </a:cubicBezTo>
                  <a:cubicBezTo>
                    <a:pt x="2103" y="2491"/>
                    <a:pt x="1775" y="3584"/>
                    <a:pt x="1734" y="4703"/>
                  </a:cubicBezTo>
                  <a:cubicBezTo>
                    <a:pt x="1531" y="4570"/>
                    <a:pt x="1299" y="4505"/>
                    <a:pt x="1065" y="4505"/>
                  </a:cubicBezTo>
                  <a:cubicBezTo>
                    <a:pt x="844" y="4505"/>
                    <a:pt x="623" y="4563"/>
                    <a:pt x="424" y="4676"/>
                  </a:cubicBezTo>
                  <a:cubicBezTo>
                    <a:pt x="601" y="2942"/>
                    <a:pt x="1721" y="1426"/>
                    <a:pt x="3332" y="757"/>
                  </a:cubicBezTo>
                  <a:close/>
                  <a:moveTo>
                    <a:pt x="4438" y="539"/>
                  </a:moveTo>
                  <a:lnTo>
                    <a:pt x="4438" y="539"/>
                  </a:lnTo>
                  <a:cubicBezTo>
                    <a:pt x="3946" y="1358"/>
                    <a:pt x="3687" y="3010"/>
                    <a:pt x="3646" y="4717"/>
                  </a:cubicBezTo>
                  <a:cubicBezTo>
                    <a:pt x="3408" y="4567"/>
                    <a:pt x="3124" y="4497"/>
                    <a:pt x="2836" y="4497"/>
                  </a:cubicBezTo>
                  <a:cubicBezTo>
                    <a:pt x="2810" y="4497"/>
                    <a:pt x="2784" y="4497"/>
                    <a:pt x="2758" y="4498"/>
                  </a:cubicBezTo>
                  <a:cubicBezTo>
                    <a:pt x="2540" y="4526"/>
                    <a:pt x="2321" y="4594"/>
                    <a:pt x="2130" y="4703"/>
                  </a:cubicBezTo>
                  <a:cubicBezTo>
                    <a:pt x="2171" y="3666"/>
                    <a:pt x="2485" y="2655"/>
                    <a:pt x="3031" y="1768"/>
                  </a:cubicBezTo>
                  <a:cubicBezTo>
                    <a:pt x="3359" y="1208"/>
                    <a:pt x="3851" y="785"/>
                    <a:pt x="4438" y="539"/>
                  </a:cubicBezTo>
                  <a:close/>
                  <a:moveTo>
                    <a:pt x="5830" y="539"/>
                  </a:moveTo>
                  <a:lnTo>
                    <a:pt x="5830" y="539"/>
                  </a:lnTo>
                  <a:cubicBezTo>
                    <a:pt x="6417" y="785"/>
                    <a:pt x="6909" y="1222"/>
                    <a:pt x="7237" y="1768"/>
                  </a:cubicBezTo>
                  <a:cubicBezTo>
                    <a:pt x="7783" y="2655"/>
                    <a:pt x="8083" y="3666"/>
                    <a:pt x="8124" y="4703"/>
                  </a:cubicBezTo>
                  <a:cubicBezTo>
                    <a:pt x="7933" y="4594"/>
                    <a:pt x="7714" y="4526"/>
                    <a:pt x="7496" y="4498"/>
                  </a:cubicBezTo>
                  <a:cubicBezTo>
                    <a:pt x="7470" y="4497"/>
                    <a:pt x="7444" y="4497"/>
                    <a:pt x="7418" y="4497"/>
                  </a:cubicBezTo>
                  <a:cubicBezTo>
                    <a:pt x="7130" y="4497"/>
                    <a:pt x="6847" y="4567"/>
                    <a:pt x="6609" y="4717"/>
                  </a:cubicBezTo>
                  <a:cubicBezTo>
                    <a:pt x="6568" y="3010"/>
                    <a:pt x="6308" y="1358"/>
                    <a:pt x="5830" y="539"/>
                  </a:cubicBezTo>
                  <a:close/>
                  <a:moveTo>
                    <a:pt x="5134" y="416"/>
                  </a:moveTo>
                  <a:cubicBezTo>
                    <a:pt x="5311" y="416"/>
                    <a:pt x="5612" y="812"/>
                    <a:pt x="5844" y="1699"/>
                  </a:cubicBezTo>
                  <a:cubicBezTo>
                    <a:pt x="6076" y="2710"/>
                    <a:pt x="6199" y="3734"/>
                    <a:pt x="6213" y="4771"/>
                  </a:cubicBezTo>
                  <a:cubicBezTo>
                    <a:pt x="5871" y="4594"/>
                    <a:pt x="5499" y="4505"/>
                    <a:pt x="5127" y="4505"/>
                  </a:cubicBezTo>
                  <a:cubicBezTo>
                    <a:pt x="4755" y="4505"/>
                    <a:pt x="4383" y="4594"/>
                    <a:pt x="4042" y="4771"/>
                  </a:cubicBezTo>
                  <a:cubicBezTo>
                    <a:pt x="4055" y="3734"/>
                    <a:pt x="4178" y="2710"/>
                    <a:pt x="4410" y="1699"/>
                  </a:cubicBezTo>
                  <a:cubicBezTo>
                    <a:pt x="4642" y="812"/>
                    <a:pt x="4943" y="416"/>
                    <a:pt x="5134" y="416"/>
                  </a:cubicBezTo>
                  <a:close/>
                  <a:moveTo>
                    <a:pt x="1065" y="4908"/>
                  </a:moveTo>
                  <a:cubicBezTo>
                    <a:pt x="1338" y="4908"/>
                    <a:pt x="1584" y="5031"/>
                    <a:pt x="1762" y="5249"/>
                  </a:cubicBezTo>
                  <a:lnTo>
                    <a:pt x="3714" y="7461"/>
                  </a:lnTo>
                  <a:lnTo>
                    <a:pt x="506" y="5113"/>
                  </a:lnTo>
                  <a:cubicBezTo>
                    <a:pt x="669" y="4976"/>
                    <a:pt x="861" y="4908"/>
                    <a:pt x="1065" y="4908"/>
                  </a:cubicBezTo>
                  <a:close/>
                  <a:moveTo>
                    <a:pt x="9189" y="4922"/>
                  </a:moveTo>
                  <a:cubicBezTo>
                    <a:pt x="9380" y="4922"/>
                    <a:pt x="9585" y="4990"/>
                    <a:pt x="9735" y="5126"/>
                  </a:cubicBezTo>
                  <a:lnTo>
                    <a:pt x="6527" y="7488"/>
                  </a:lnTo>
                  <a:lnTo>
                    <a:pt x="8493" y="5263"/>
                  </a:lnTo>
                  <a:cubicBezTo>
                    <a:pt x="8657" y="5058"/>
                    <a:pt x="8916" y="4935"/>
                    <a:pt x="9189" y="4922"/>
                  </a:cubicBezTo>
                  <a:close/>
                  <a:moveTo>
                    <a:pt x="7419" y="4893"/>
                  </a:moveTo>
                  <a:cubicBezTo>
                    <a:pt x="7436" y="4893"/>
                    <a:pt x="7452" y="4894"/>
                    <a:pt x="7469" y="4894"/>
                  </a:cubicBezTo>
                  <a:cubicBezTo>
                    <a:pt x="7687" y="4922"/>
                    <a:pt x="7892" y="5004"/>
                    <a:pt x="8056" y="5140"/>
                  </a:cubicBezTo>
                  <a:lnTo>
                    <a:pt x="5666" y="7857"/>
                  </a:lnTo>
                  <a:lnTo>
                    <a:pt x="6581" y="5236"/>
                  </a:lnTo>
                  <a:cubicBezTo>
                    <a:pt x="6802" y="5015"/>
                    <a:pt x="7108" y="4893"/>
                    <a:pt x="7419" y="4893"/>
                  </a:cubicBezTo>
                  <a:close/>
                  <a:moveTo>
                    <a:pt x="2876" y="4904"/>
                  </a:moveTo>
                  <a:cubicBezTo>
                    <a:pt x="3173" y="4904"/>
                    <a:pt x="3462" y="5026"/>
                    <a:pt x="3673" y="5249"/>
                  </a:cubicBezTo>
                  <a:lnTo>
                    <a:pt x="4602" y="7871"/>
                  </a:lnTo>
                  <a:lnTo>
                    <a:pt x="2199" y="5140"/>
                  </a:lnTo>
                  <a:cubicBezTo>
                    <a:pt x="2362" y="5004"/>
                    <a:pt x="2567" y="4922"/>
                    <a:pt x="2786" y="4908"/>
                  </a:cubicBezTo>
                  <a:cubicBezTo>
                    <a:pt x="2816" y="4906"/>
                    <a:pt x="2846" y="4904"/>
                    <a:pt x="2876" y="4904"/>
                  </a:cubicBezTo>
                  <a:close/>
                  <a:moveTo>
                    <a:pt x="5127" y="4901"/>
                  </a:moveTo>
                  <a:cubicBezTo>
                    <a:pt x="5489" y="4901"/>
                    <a:pt x="5851" y="5004"/>
                    <a:pt x="6172" y="5208"/>
                  </a:cubicBezTo>
                  <a:lnTo>
                    <a:pt x="5134" y="8171"/>
                  </a:lnTo>
                  <a:lnTo>
                    <a:pt x="4083" y="5208"/>
                  </a:lnTo>
                  <a:cubicBezTo>
                    <a:pt x="4404" y="5004"/>
                    <a:pt x="4765" y="4901"/>
                    <a:pt x="5127" y="4901"/>
                  </a:cubicBezTo>
                  <a:close/>
                  <a:moveTo>
                    <a:pt x="5134" y="9072"/>
                  </a:moveTo>
                  <a:cubicBezTo>
                    <a:pt x="6281" y="9072"/>
                    <a:pt x="7223" y="10014"/>
                    <a:pt x="7223" y="11175"/>
                  </a:cubicBezTo>
                  <a:cubicBezTo>
                    <a:pt x="7223" y="12441"/>
                    <a:pt x="6190" y="13282"/>
                    <a:pt x="5112" y="13282"/>
                  </a:cubicBezTo>
                  <a:cubicBezTo>
                    <a:pt x="4598" y="13282"/>
                    <a:pt x="4074" y="13091"/>
                    <a:pt x="3646" y="12663"/>
                  </a:cubicBezTo>
                  <a:cubicBezTo>
                    <a:pt x="2321" y="11339"/>
                    <a:pt x="3264" y="9072"/>
                    <a:pt x="5134" y="9072"/>
                  </a:cubicBezTo>
                  <a:close/>
                  <a:moveTo>
                    <a:pt x="5149" y="0"/>
                  </a:moveTo>
                  <a:cubicBezTo>
                    <a:pt x="2484" y="0"/>
                    <a:pt x="0" y="2120"/>
                    <a:pt x="0" y="5140"/>
                  </a:cubicBezTo>
                  <a:cubicBezTo>
                    <a:pt x="14" y="5195"/>
                    <a:pt x="41" y="5263"/>
                    <a:pt x="82" y="5304"/>
                  </a:cubicBezTo>
                  <a:lnTo>
                    <a:pt x="4711" y="8717"/>
                  </a:lnTo>
                  <a:cubicBezTo>
                    <a:pt x="3427" y="8922"/>
                    <a:pt x="2526" y="10096"/>
                    <a:pt x="2635" y="11380"/>
                  </a:cubicBezTo>
                  <a:cubicBezTo>
                    <a:pt x="2745" y="12677"/>
                    <a:pt x="3823" y="13673"/>
                    <a:pt x="5134" y="13673"/>
                  </a:cubicBezTo>
                  <a:cubicBezTo>
                    <a:pt x="6431" y="13673"/>
                    <a:pt x="7510" y="12677"/>
                    <a:pt x="7619" y="11380"/>
                  </a:cubicBezTo>
                  <a:cubicBezTo>
                    <a:pt x="7728" y="10096"/>
                    <a:pt x="6827" y="8922"/>
                    <a:pt x="5544" y="8717"/>
                  </a:cubicBezTo>
                  <a:lnTo>
                    <a:pt x="10172" y="5304"/>
                  </a:lnTo>
                  <a:cubicBezTo>
                    <a:pt x="10186" y="5290"/>
                    <a:pt x="10186" y="5277"/>
                    <a:pt x="10199" y="5277"/>
                  </a:cubicBezTo>
                  <a:cubicBezTo>
                    <a:pt x="10227" y="5236"/>
                    <a:pt x="10254" y="5195"/>
                    <a:pt x="10254" y="5140"/>
                  </a:cubicBezTo>
                  <a:cubicBezTo>
                    <a:pt x="10254" y="3802"/>
                    <a:pt x="9735" y="2532"/>
                    <a:pt x="8807" y="1577"/>
                  </a:cubicBezTo>
                  <a:lnTo>
                    <a:pt x="8807" y="1563"/>
                  </a:lnTo>
                  <a:cubicBezTo>
                    <a:pt x="8766" y="1529"/>
                    <a:pt x="8715" y="1512"/>
                    <a:pt x="8663" y="1512"/>
                  </a:cubicBezTo>
                  <a:cubicBezTo>
                    <a:pt x="8612" y="1512"/>
                    <a:pt x="8561" y="1529"/>
                    <a:pt x="8520" y="1563"/>
                  </a:cubicBezTo>
                  <a:cubicBezTo>
                    <a:pt x="8438" y="1645"/>
                    <a:pt x="8438" y="1768"/>
                    <a:pt x="8520" y="1850"/>
                  </a:cubicBezTo>
                  <a:cubicBezTo>
                    <a:pt x="9271" y="2614"/>
                    <a:pt x="9735" y="3611"/>
                    <a:pt x="9831" y="4676"/>
                  </a:cubicBezTo>
                  <a:cubicBezTo>
                    <a:pt x="9641" y="4565"/>
                    <a:pt x="9427" y="4510"/>
                    <a:pt x="9211" y="4510"/>
                  </a:cubicBezTo>
                  <a:cubicBezTo>
                    <a:pt x="8976" y="4510"/>
                    <a:pt x="8740" y="4575"/>
                    <a:pt x="8534" y="4703"/>
                  </a:cubicBezTo>
                  <a:cubicBezTo>
                    <a:pt x="8493" y="3584"/>
                    <a:pt x="8151" y="2491"/>
                    <a:pt x="7564" y="1549"/>
                  </a:cubicBezTo>
                  <a:cubicBezTo>
                    <a:pt x="7387" y="1263"/>
                    <a:pt x="7168" y="1003"/>
                    <a:pt x="6923" y="771"/>
                  </a:cubicBezTo>
                  <a:lnTo>
                    <a:pt x="6923" y="771"/>
                  </a:lnTo>
                  <a:cubicBezTo>
                    <a:pt x="7223" y="894"/>
                    <a:pt x="7523" y="1058"/>
                    <a:pt x="7796" y="1249"/>
                  </a:cubicBezTo>
                  <a:cubicBezTo>
                    <a:pt x="7830" y="1266"/>
                    <a:pt x="7863" y="1273"/>
                    <a:pt x="7895" y="1273"/>
                  </a:cubicBezTo>
                  <a:cubicBezTo>
                    <a:pt x="8068" y="1273"/>
                    <a:pt x="8190" y="1046"/>
                    <a:pt x="8029" y="908"/>
                  </a:cubicBezTo>
                  <a:cubicBezTo>
                    <a:pt x="7119" y="283"/>
                    <a:pt x="6122" y="0"/>
                    <a:pt x="5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74"/>
          <p:cNvGrpSpPr/>
          <p:nvPr/>
        </p:nvGrpSpPr>
        <p:grpSpPr>
          <a:xfrm>
            <a:off x="1002663" y="2703475"/>
            <a:ext cx="350575" cy="342050"/>
            <a:chOff x="1002663" y="2703475"/>
            <a:chExt cx="350575" cy="342050"/>
          </a:xfrm>
        </p:grpSpPr>
        <p:sp>
          <p:nvSpPr>
            <p:cNvPr id="1161" name="Google Shape;1161;p74"/>
            <p:cNvSpPr/>
            <p:nvPr/>
          </p:nvSpPr>
          <p:spPr>
            <a:xfrm>
              <a:off x="1002663" y="2703475"/>
              <a:ext cx="350575" cy="342050"/>
            </a:xfrm>
            <a:custGeom>
              <a:avLst/>
              <a:gdLst/>
              <a:ahLst/>
              <a:cxnLst/>
              <a:rect l="l" t="t" r="r" b="b"/>
              <a:pathLst>
                <a:path w="14023" h="13682" extrusionOk="0">
                  <a:moveTo>
                    <a:pt x="6220" y="1"/>
                  </a:moveTo>
                  <a:cubicBezTo>
                    <a:pt x="6169" y="1"/>
                    <a:pt x="6118" y="21"/>
                    <a:pt x="6077" y="62"/>
                  </a:cubicBezTo>
                  <a:lnTo>
                    <a:pt x="3988" y="2138"/>
                  </a:lnTo>
                  <a:cubicBezTo>
                    <a:pt x="3906" y="1933"/>
                    <a:pt x="3783" y="1742"/>
                    <a:pt x="3619" y="1578"/>
                  </a:cubicBezTo>
                  <a:cubicBezTo>
                    <a:pt x="3291" y="1250"/>
                    <a:pt x="2855" y="1073"/>
                    <a:pt x="2404" y="1073"/>
                  </a:cubicBezTo>
                  <a:cubicBezTo>
                    <a:pt x="2389" y="1072"/>
                    <a:pt x="2375" y="1072"/>
                    <a:pt x="2360" y="1072"/>
                  </a:cubicBezTo>
                  <a:cubicBezTo>
                    <a:pt x="498" y="1072"/>
                    <a:pt x="1" y="3672"/>
                    <a:pt x="1749" y="4363"/>
                  </a:cubicBezTo>
                  <a:lnTo>
                    <a:pt x="424" y="5674"/>
                  </a:lnTo>
                  <a:cubicBezTo>
                    <a:pt x="342" y="5756"/>
                    <a:pt x="342" y="5879"/>
                    <a:pt x="424" y="5960"/>
                  </a:cubicBezTo>
                  <a:lnTo>
                    <a:pt x="3346" y="8923"/>
                  </a:lnTo>
                  <a:cubicBezTo>
                    <a:pt x="3383" y="8960"/>
                    <a:pt x="3431" y="8977"/>
                    <a:pt x="3479" y="8977"/>
                  </a:cubicBezTo>
                  <a:cubicBezTo>
                    <a:pt x="3574" y="8977"/>
                    <a:pt x="3669" y="8913"/>
                    <a:pt x="3687" y="8814"/>
                  </a:cubicBezTo>
                  <a:cubicBezTo>
                    <a:pt x="3811" y="8142"/>
                    <a:pt x="4394" y="7733"/>
                    <a:pt x="4989" y="7733"/>
                  </a:cubicBezTo>
                  <a:cubicBezTo>
                    <a:pt x="5313" y="7733"/>
                    <a:pt x="5640" y="7853"/>
                    <a:pt x="5899" y="8118"/>
                  </a:cubicBezTo>
                  <a:cubicBezTo>
                    <a:pt x="6650" y="8869"/>
                    <a:pt x="6241" y="10152"/>
                    <a:pt x="5203" y="10329"/>
                  </a:cubicBezTo>
                  <a:cubicBezTo>
                    <a:pt x="5039" y="10357"/>
                    <a:pt x="4971" y="10562"/>
                    <a:pt x="5094" y="10671"/>
                  </a:cubicBezTo>
                  <a:lnTo>
                    <a:pt x="8016" y="13620"/>
                  </a:lnTo>
                  <a:cubicBezTo>
                    <a:pt x="8056" y="13661"/>
                    <a:pt x="8108" y="13681"/>
                    <a:pt x="8159" y="13681"/>
                  </a:cubicBezTo>
                  <a:cubicBezTo>
                    <a:pt x="8210" y="13681"/>
                    <a:pt x="8261" y="13661"/>
                    <a:pt x="8302" y="13620"/>
                  </a:cubicBezTo>
                  <a:lnTo>
                    <a:pt x="9627" y="12296"/>
                  </a:lnTo>
                  <a:cubicBezTo>
                    <a:pt x="9886" y="12937"/>
                    <a:pt x="10514" y="13361"/>
                    <a:pt x="11210" y="13361"/>
                  </a:cubicBezTo>
                  <a:cubicBezTo>
                    <a:pt x="12030" y="13361"/>
                    <a:pt x="12740" y="12787"/>
                    <a:pt x="12903" y="11982"/>
                  </a:cubicBezTo>
                  <a:cubicBezTo>
                    <a:pt x="13067" y="11176"/>
                    <a:pt x="12630" y="10370"/>
                    <a:pt x="11866" y="10056"/>
                  </a:cubicBezTo>
                  <a:lnTo>
                    <a:pt x="13955" y="7995"/>
                  </a:lnTo>
                  <a:cubicBezTo>
                    <a:pt x="13996" y="7954"/>
                    <a:pt x="14023" y="7899"/>
                    <a:pt x="14023" y="7845"/>
                  </a:cubicBezTo>
                  <a:cubicBezTo>
                    <a:pt x="14023" y="7790"/>
                    <a:pt x="13996" y="7749"/>
                    <a:pt x="13955" y="7708"/>
                  </a:cubicBezTo>
                  <a:lnTo>
                    <a:pt x="12357" y="6097"/>
                  </a:lnTo>
                  <a:cubicBezTo>
                    <a:pt x="12311" y="6051"/>
                    <a:pt x="12260" y="6032"/>
                    <a:pt x="12211" y="6032"/>
                  </a:cubicBezTo>
                  <a:cubicBezTo>
                    <a:pt x="12056" y="6032"/>
                    <a:pt x="11925" y="6225"/>
                    <a:pt x="12071" y="6370"/>
                  </a:cubicBezTo>
                  <a:lnTo>
                    <a:pt x="13531" y="7845"/>
                  </a:lnTo>
                  <a:lnTo>
                    <a:pt x="11347" y="10015"/>
                  </a:lnTo>
                  <a:cubicBezTo>
                    <a:pt x="11224" y="10138"/>
                    <a:pt x="11292" y="10329"/>
                    <a:pt x="11442" y="10357"/>
                  </a:cubicBezTo>
                  <a:cubicBezTo>
                    <a:pt x="11702" y="10411"/>
                    <a:pt x="11948" y="10534"/>
                    <a:pt x="12139" y="10725"/>
                  </a:cubicBezTo>
                  <a:cubicBezTo>
                    <a:pt x="12644" y="11244"/>
                    <a:pt x="12644" y="12063"/>
                    <a:pt x="12139" y="12582"/>
                  </a:cubicBezTo>
                  <a:cubicBezTo>
                    <a:pt x="11879" y="12835"/>
                    <a:pt x="11541" y="12961"/>
                    <a:pt x="11205" y="12961"/>
                  </a:cubicBezTo>
                  <a:cubicBezTo>
                    <a:pt x="10869" y="12961"/>
                    <a:pt x="10535" y="12835"/>
                    <a:pt x="10282" y="12582"/>
                  </a:cubicBezTo>
                  <a:cubicBezTo>
                    <a:pt x="10091" y="12391"/>
                    <a:pt x="9968" y="12145"/>
                    <a:pt x="9927" y="11886"/>
                  </a:cubicBezTo>
                  <a:cubicBezTo>
                    <a:pt x="9909" y="11780"/>
                    <a:pt x="9817" y="11714"/>
                    <a:pt x="9725" y="11714"/>
                  </a:cubicBezTo>
                  <a:cubicBezTo>
                    <a:pt x="9675" y="11714"/>
                    <a:pt x="9624" y="11733"/>
                    <a:pt x="9586" y="11777"/>
                  </a:cubicBezTo>
                  <a:lnTo>
                    <a:pt x="8166" y="13183"/>
                  </a:lnTo>
                  <a:lnTo>
                    <a:pt x="5613" y="10630"/>
                  </a:lnTo>
                  <a:cubicBezTo>
                    <a:pt x="6596" y="10207"/>
                    <a:pt x="6964" y="9005"/>
                    <a:pt x="6377" y="8104"/>
                  </a:cubicBezTo>
                  <a:cubicBezTo>
                    <a:pt x="6046" y="7603"/>
                    <a:pt x="5500" y="7341"/>
                    <a:pt x="4951" y="7341"/>
                  </a:cubicBezTo>
                  <a:cubicBezTo>
                    <a:pt x="4528" y="7341"/>
                    <a:pt x="4102" y="7496"/>
                    <a:pt x="3769" y="7817"/>
                  </a:cubicBezTo>
                  <a:cubicBezTo>
                    <a:pt x="3605" y="7981"/>
                    <a:pt x="3483" y="8172"/>
                    <a:pt x="3401" y="8377"/>
                  </a:cubicBezTo>
                  <a:lnTo>
                    <a:pt x="848" y="5824"/>
                  </a:lnTo>
                  <a:lnTo>
                    <a:pt x="2281" y="4404"/>
                  </a:lnTo>
                  <a:cubicBezTo>
                    <a:pt x="2390" y="4295"/>
                    <a:pt x="2322" y="4090"/>
                    <a:pt x="2172" y="4063"/>
                  </a:cubicBezTo>
                  <a:cubicBezTo>
                    <a:pt x="615" y="3776"/>
                    <a:pt x="820" y="1482"/>
                    <a:pt x="2404" y="1469"/>
                  </a:cubicBezTo>
                  <a:cubicBezTo>
                    <a:pt x="3032" y="1469"/>
                    <a:pt x="3578" y="1933"/>
                    <a:pt x="3687" y="2561"/>
                  </a:cubicBezTo>
                  <a:cubicBezTo>
                    <a:pt x="3705" y="2657"/>
                    <a:pt x="3789" y="2714"/>
                    <a:pt x="3880" y="2714"/>
                  </a:cubicBezTo>
                  <a:cubicBezTo>
                    <a:pt x="3931" y="2714"/>
                    <a:pt x="3984" y="2696"/>
                    <a:pt x="4029" y="2656"/>
                  </a:cubicBezTo>
                  <a:lnTo>
                    <a:pt x="6213" y="485"/>
                  </a:lnTo>
                  <a:lnTo>
                    <a:pt x="8999" y="3284"/>
                  </a:lnTo>
                  <a:cubicBezTo>
                    <a:pt x="9042" y="3323"/>
                    <a:pt x="9094" y="3341"/>
                    <a:pt x="9145" y="3341"/>
                  </a:cubicBezTo>
                  <a:cubicBezTo>
                    <a:pt x="9236" y="3341"/>
                    <a:pt x="9322" y="3281"/>
                    <a:pt x="9340" y="3175"/>
                  </a:cubicBezTo>
                  <a:cubicBezTo>
                    <a:pt x="9463" y="2561"/>
                    <a:pt x="9995" y="2110"/>
                    <a:pt x="10637" y="2110"/>
                  </a:cubicBezTo>
                  <a:cubicBezTo>
                    <a:pt x="10978" y="2110"/>
                    <a:pt x="11306" y="2247"/>
                    <a:pt x="11552" y="2493"/>
                  </a:cubicBezTo>
                  <a:cubicBezTo>
                    <a:pt x="12303" y="3243"/>
                    <a:pt x="11893" y="4513"/>
                    <a:pt x="10855" y="4704"/>
                  </a:cubicBezTo>
                  <a:cubicBezTo>
                    <a:pt x="10692" y="4732"/>
                    <a:pt x="10623" y="4923"/>
                    <a:pt x="10746" y="5046"/>
                  </a:cubicBezTo>
                  <a:lnTo>
                    <a:pt x="11320" y="5619"/>
                  </a:lnTo>
                  <a:cubicBezTo>
                    <a:pt x="11366" y="5669"/>
                    <a:pt x="11419" y="5690"/>
                    <a:pt x="11470" y="5690"/>
                  </a:cubicBezTo>
                  <a:cubicBezTo>
                    <a:pt x="11628" y="5690"/>
                    <a:pt x="11765" y="5491"/>
                    <a:pt x="11620" y="5346"/>
                  </a:cubicBezTo>
                  <a:lnTo>
                    <a:pt x="11279" y="5005"/>
                  </a:lnTo>
                  <a:cubicBezTo>
                    <a:pt x="12412" y="4541"/>
                    <a:pt x="12712" y="3080"/>
                    <a:pt x="11852" y="2206"/>
                  </a:cubicBezTo>
                  <a:cubicBezTo>
                    <a:pt x="11524" y="1878"/>
                    <a:pt x="11087" y="1701"/>
                    <a:pt x="10637" y="1701"/>
                  </a:cubicBezTo>
                  <a:cubicBezTo>
                    <a:pt x="9941" y="1701"/>
                    <a:pt x="9326" y="2110"/>
                    <a:pt x="9053" y="2752"/>
                  </a:cubicBezTo>
                  <a:lnTo>
                    <a:pt x="6363" y="62"/>
                  </a:lnTo>
                  <a:cubicBezTo>
                    <a:pt x="6322" y="21"/>
                    <a:pt x="6271" y="1"/>
                    <a:pt x="6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4"/>
            <p:cNvSpPr/>
            <p:nvPr/>
          </p:nvSpPr>
          <p:spPr>
            <a:xfrm>
              <a:off x="1163913" y="2814425"/>
              <a:ext cx="63725" cy="117600"/>
            </a:xfrm>
            <a:custGeom>
              <a:avLst/>
              <a:gdLst/>
              <a:ahLst/>
              <a:cxnLst/>
              <a:rect l="l" t="t" r="r" b="b"/>
              <a:pathLst>
                <a:path w="2549" h="4704" extrusionOk="0">
                  <a:moveTo>
                    <a:pt x="1431" y="0"/>
                  </a:moveTo>
                  <a:cubicBezTo>
                    <a:pt x="1337" y="0"/>
                    <a:pt x="1245" y="62"/>
                    <a:pt x="1238" y="184"/>
                  </a:cubicBezTo>
                  <a:lnTo>
                    <a:pt x="1238" y="635"/>
                  </a:lnTo>
                  <a:cubicBezTo>
                    <a:pt x="0" y="744"/>
                    <a:pt x="90" y="2547"/>
                    <a:pt x="1319" y="2547"/>
                  </a:cubicBezTo>
                  <a:cubicBezTo>
                    <a:pt x="1324" y="2547"/>
                    <a:pt x="1329" y="2546"/>
                    <a:pt x="1333" y="2546"/>
                  </a:cubicBezTo>
                  <a:lnTo>
                    <a:pt x="1538" y="2546"/>
                  </a:lnTo>
                  <a:cubicBezTo>
                    <a:pt x="1551" y="2546"/>
                    <a:pt x="1564" y="2545"/>
                    <a:pt x="1577" y="2545"/>
                  </a:cubicBezTo>
                  <a:cubicBezTo>
                    <a:pt x="2303" y="2545"/>
                    <a:pt x="2303" y="3653"/>
                    <a:pt x="1577" y="3653"/>
                  </a:cubicBezTo>
                  <a:cubicBezTo>
                    <a:pt x="1564" y="3653"/>
                    <a:pt x="1551" y="3653"/>
                    <a:pt x="1538" y="3652"/>
                  </a:cubicBezTo>
                  <a:lnTo>
                    <a:pt x="1224" y="3652"/>
                  </a:lnTo>
                  <a:cubicBezTo>
                    <a:pt x="978" y="3652"/>
                    <a:pt x="774" y="3448"/>
                    <a:pt x="774" y="3202"/>
                  </a:cubicBezTo>
                  <a:cubicBezTo>
                    <a:pt x="767" y="3079"/>
                    <a:pt x="671" y="3017"/>
                    <a:pt x="576" y="3017"/>
                  </a:cubicBezTo>
                  <a:cubicBezTo>
                    <a:pt x="480" y="3017"/>
                    <a:pt x="384" y="3079"/>
                    <a:pt x="378" y="3202"/>
                  </a:cubicBezTo>
                  <a:cubicBezTo>
                    <a:pt x="378" y="3680"/>
                    <a:pt x="760" y="4062"/>
                    <a:pt x="1224" y="4062"/>
                  </a:cubicBezTo>
                  <a:lnTo>
                    <a:pt x="1251" y="4062"/>
                  </a:lnTo>
                  <a:lnTo>
                    <a:pt x="1251" y="4499"/>
                  </a:lnTo>
                  <a:cubicBezTo>
                    <a:pt x="1251" y="4635"/>
                    <a:pt x="1350" y="4704"/>
                    <a:pt x="1449" y="4704"/>
                  </a:cubicBezTo>
                  <a:cubicBezTo>
                    <a:pt x="1548" y="4704"/>
                    <a:pt x="1647" y="4635"/>
                    <a:pt x="1647" y="4499"/>
                  </a:cubicBezTo>
                  <a:lnTo>
                    <a:pt x="1647" y="4048"/>
                  </a:lnTo>
                  <a:cubicBezTo>
                    <a:pt x="2166" y="4007"/>
                    <a:pt x="2549" y="3570"/>
                    <a:pt x="2521" y="3052"/>
                  </a:cubicBezTo>
                  <a:cubicBezTo>
                    <a:pt x="2494" y="2541"/>
                    <a:pt x="2085" y="2150"/>
                    <a:pt x="1578" y="2150"/>
                  </a:cubicBezTo>
                  <a:cubicBezTo>
                    <a:pt x="1569" y="2150"/>
                    <a:pt x="1561" y="2150"/>
                    <a:pt x="1552" y="2150"/>
                  </a:cubicBezTo>
                  <a:lnTo>
                    <a:pt x="1333" y="2150"/>
                  </a:lnTo>
                  <a:cubicBezTo>
                    <a:pt x="1320" y="2151"/>
                    <a:pt x="1308" y="2152"/>
                    <a:pt x="1295" y="2152"/>
                  </a:cubicBezTo>
                  <a:cubicBezTo>
                    <a:pt x="572" y="2152"/>
                    <a:pt x="568" y="1043"/>
                    <a:pt x="1283" y="1043"/>
                  </a:cubicBezTo>
                  <a:cubicBezTo>
                    <a:pt x="1299" y="1043"/>
                    <a:pt x="1316" y="1043"/>
                    <a:pt x="1333" y="1045"/>
                  </a:cubicBezTo>
                  <a:lnTo>
                    <a:pt x="1661" y="1045"/>
                  </a:lnTo>
                  <a:cubicBezTo>
                    <a:pt x="1893" y="1045"/>
                    <a:pt x="2098" y="1236"/>
                    <a:pt x="2098" y="1481"/>
                  </a:cubicBezTo>
                  <a:lnTo>
                    <a:pt x="2098" y="1700"/>
                  </a:lnTo>
                  <a:cubicBezTo>
                    <a:pt x="2098" y="1809"/>
                    <a:pt x="2194" y="1905"/>
                    <a:pt x="2303" y="1905"/>
                  </a:cubicBezTo>
                  <a:cubicBezTo>
                    <a:pt x="2412" y="1905"/>
                    <a:pt x="2508" y="1809"/>
                    <a:pt x="2508" y="1700"/>
                  </a:cubicBezTo>
                  <a:lnTo>
                    <a:pt x="2508" y="1481"/>
                  </a:lnTo>
                  <a:cubicBezTo>
                    <a:pt x="2508" y="1017"/>
                    <a:pt x="2125" y="635"/>
                    <a:pt x="1647" y="635"/>
                  </a:cubicBezTo>
                  <a:lnTo>
                    <a:pt x="1634" y="635"/>
                  </a:lnTo>
                  <a:lnTo>
                    <a:pt x="1634" y="184"/>
                  </a:lnTo>
                  <a:cubicBezTo>
                    <a:pt x="1620" y="62"/>
                    <a:pt x="1525" y="0"/>
                    <a:pt x="1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74"/>
          <p:cNvGrpSpPr/>
          <p:nvPr/>
        </p:nvGrpSpPr>
        <p:grpSpPr>
          <a:xfrm>
            <a:off x="1806513" y="2726875"/>
            <a:ext cx="343225" cy="291175"/>
            <a:chOff x="1806513" y="2726875"/>
            <a:chExt cx="343225" cy="291175"/>
          </a:xfrm>
        </p:grpSpPr>
        <p:sp>
          <p:nvSpPr>
            <p:cNvPr id="1164" name="Google Shape;1164;p74"/>
            <p:cNvSpPr/>
            <p:nvPr/>
          </p:nvSpPr>
          <p:spPr>
            <a:xfrm>
              <a:off x="1806513" y="2781250"/>
              <a:ext cx="341350" cy="236800"/>
            </a:xfrm>
            <a:custGeom>
              <a:avLst/>
              <a:gdLst/>
              <a:ahLst/>
              <a:cxnLst/>
              <a:rect l="l" t="t" r="r" b="b"/>
              <a:pathLst>
                <a:path w="13654" h="9472" extrusionOk="0">
                  <a:moveTo>
                    <a:pt x="6805" y="1"/>
                  </a:moveTo>
                  <a:cubicBezTo>
                    <a:pt x="5120" y="1"/>
                    <a:pt x="3616" y="1168"/>
                    <a:pt x="3236" y="2863"/>
                  </a:cubicBezTo>
                  <a:cubicBezTo>
                    <a:pt x="1434" y="2918"/>
                    <a:pt x="1" y="4420"/>
                    <a:pt x="42" y="6222"/>
                  </a:cubicBezTo>
                  <a:cubicBezTo>
                    <a:pt x="69" y="8016"/>
                    <a:pt x="1530" y="9471"/>
                    <a:pt x="3334" y="9471"/>
                  </a:cubicBezTo>
                  <a:cubicBezTo>
                    <a:pt x="3342" y="9471"/>
                    <a:pt x="3351" y="9471"/>
                    <a:pt x="3359" y="9471"/>
                  </a:cubicBezTo>
                  <a:lnTo>
                    <a:pt x="9981" y="9471"/>
                  </a:lnTo>
                  <a:cubicBezTo>
                    <a:pt x="10241" y="9471"/>
                    <a:pt x="10241" y="9062"/>
                    <a:pt x="9981" y="9062"/>
                  </a:cubicBezTo>
                  <a:lnTo>
                    <a:pt x="3359" y="9062"/>
                  </a:lnTo>
                  <a:cubicBezTo>
                    <a:pt x="1762" y="9062"/>
                    <a:pt x="465" y="7765"/>
                    <a:pt x="465" y="6167"/>
                  </a:cubicBezTo>
                  <a:cubicBezTo>
                    <a:pt x="465" y="4570"/>
                    <a:pt x="1762" y="3259"/>
                    <a:pt x="3359" y="3259"/>
                  </a:cubicBezTo>
                  <a:lnTo>
                    <a:pt x="3400" y="3259"/>
                  </a:lnTo>
                  <a:cubicBezTo>
                    <a:pt x="3408" y="3260"/>
                    <a:pt x="3416" y="3261"/>
                    <a:pt x="3424" y="3261"/>
                  </a:cubicBezTo>
                  <a:cubicBezTo>
                    <a:pt x="3521" y="3261"/>
                    <a:pt x="3592" y="3184"/>
                    <a:pt x="3605" y="3095"/>
                  </a:cubicBezTo>
                  <a:cubicBezTo>
                    <a:pt x="3888" y="1527"/>
                    <a:pt x="5248" y="406"/>
                    <a:pt x="6808" y="406"/>
                  </a:cubicBezTo>
                  <a:cubicBezTo>
                    <a:pt x="6905" y="406"/>
                    <a:pt x="7002" y="410"/>
                    <a:pt x="7100" y="419"/>
                  </a:cubicBezTo>
                  <a:cubicBezTo>
                    <a:pt x="8780" y="556"/>
                    <a:pt x="10063" y="1962"/>
                    <a:pt x="10077" y="3655"/>
                  </a:cubicBezTo>
                  <a:cubicBezTo>
                    <a:pt x="10077" y="3819"/>
                    <a:pt x="10063" y="3983"/>
                    <a:pt x="10036" y="4147"/>
                  </a:cubicBezTo>
                  <a:cubicBezTo>
                    <a:pt x="10011" y="4281"/>
                    <a:pt x="10118" y="4383"/>
                    <a:pt x="10239" y="4383"/>
                  </a:cubicBezTo>
                  <a:cubicBezTo>
                    <a:pt x="10253" y="4383"/>
                    <a:pt x="10267" y="4381"/>
                    <a:pt x="10281" y="4379"/>
                  </a:cubicBezTo>
                  <a:cubicBezTo>
                    <a:pt x="10495" y="4320"/>
                    <a:pt x="10708" y="4292"/>
                    <a:pt x="10918" y="4292"/>
                  </a:cubicBezTo>
                  <a:cubicBezTo>
                    <a:pt x="12080" y="4292"/>
                    <a:pt x="13123" y="5144"/>
                    <a:pt x="13285" y="6358"/>
                  </a:cubicBezTo>
                  <a:cubicBezTo>
                    <a:pt x="13476" y="7792"/>
                    <a:pt x="12370" y="9062"/>
                    <a:pt x="10923" y="9075"/>
                  </a:cubicBezTo>
                  <a:cubicBezTo>
                    <a:pt x="10650" y="9075"/>
                    <a:pt x="10650" y="9471"/>
                    <a:pt x="10923" y="9471"/>
                  </a:cubicBezTo>
                  <a:cubicBezTo>
                    <a:pt x="12439" y="9444"/>
                    <a:pt x="13654" y="8202"/>
                    <a:pt x="13654" y="6672"/>
                  </a:cubicBezTo>
                  <a:cubicBezTo>
                    <a:pt x="13654" y="5157"/>
                    <a:pt x="12439" y="3914"/>
                    <a:pt x="10923" y="3887"/>
                  </a:cubicBezTo>
                  <a:cubicBezTo>
                    <a:pt x="10773" y="3887"/>
                    <a:pt x="10609" y="3887"/>
                    <a:pt x="10459" y="3914"/>
                  </a:cubicBezTo>
                  <a:cubicBezTo>
                    <a:pt x="10473" y="3832"/>
                    <a:pt x="10473" y="3737"/>
                    <a:pt x="10473" y="3655"/>
                  </a:cubicBezTo>
                  <a:cubicBezTo>
                    <a:pt x="10473" y="1784"/>
                    <a:pt x="9066" y="228"/>
                    <a:pt x="7209" y="23"/>
                  </a:cubicBezTo>
                  <a:cubicBezTo>
                    <a:pt x="7074" y="8"/>
                    <a:pt x="6939" y="1"/>
                    <a:pt x="6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4"/>
            <p:cNvSpPr/>
            <p:nvPr/>
          </p:nvSpPr>
          <p:spPr>
            <a:xfrm>
              <a:off x="1929063" y="2812700"/>
              <a:ext cx="95600" cy="183075"/>
            </a:xfrm>
            <a:custGeom>
              <a:avLst/>
              <a:gdLst/>
              <a:ahLst/>
              <a:cxnLst/>
              <a:rect l="l" t="t" r="r" b="b"/>
              <a:pathLst>
                <a:path w="3824" h="7323" extrusionOk="0">
                  <a:moveTo>
                    <a:pt x="1925" y="451"/>
                  </a:moveTo>
                  <a:cubicBezTo>
                    <a:pt x="1983" y="451"/>
                    <a:pt x="2041" y="486"/>
                    <a:pt x="2048" y="554"/>
                  </a:cubicBezTo>
                  <a:lnTo>
                    <a:pt x="2048" y="1100"/>
                  </a:lnTo>
                  <a:cubicBezTo>
                    <a:pt x="2048" y="1209"/>
                    <a:pt x="2130" y="1305"/>
                    <a:pt x="2253" y="1305"/>
                  </a:cubicBezTo>
                  <a:cubicBezTo>
                    <a:pt x="2854" y="1305"/>
                    <a:pt x="3345" y="1783"/>
                    <a:pt x="3345" y="2397"/>
                  </a:cubicBezTo>
                  <a:lnTo>
                    <a:pt x="3345" y="2711"/>
                  </a:lnTo>
                  <a:cubicBezTo>
                    <a:pt x="3345" y="2793"/>
                    <a:pt x="3284" y="2834"/>
                    <a:pt x="3222" y="2834"/>
                  </a:cubicBezTo>
                  <a:cubicBezTo>
                    <a:pt x="3161" y="2834"/>
                    <a:pt x="3099" y="2793"/>
                    <a:pt x="3099" y="2711"/>
                  </a:cubicBezTo>
                  <a:lnTo>
                    <a:pt x="3099" y="2397"/>
                  </a:lnTo>
                  <a:cubicBezTo>
                    <a:pt x="3099" y="1919"/>
                    <a:pt x="2717" y="1537"/>
                    <a:pt x="2253" y="1537"/>
                  </a:cubicBezTo>
                  <a:lnTo>
                    <a:pt x="1748" y="1537"/>
                  </a:lnTo>
                  <a:cubicBezTo>
                    <a:pt x="451" y="1591"/>
                    <a:pt x="451" y="3517"/>
                    <a:pt x="1748" y="3571"/>
                  </a:cubicBezTo>
                  <a:lnTo>
                    <a:pt x="2075" y="3571"/>
                  </a:lnTo>
                  <a:cubicBezTo>
                    <a:pt x="2084" y="3571"/>
                    <a:pt x="2093" y="3571"/>
                    <a:pt x="2101" y="3571"/>
                  </a:cubicBezTo>
                  <a:cubicBezTo>
                    <a:pt x="2759" y="3571"/>
                    <a:pt x="3305" y="4085"/>
                    <a:pt x="3331" y="4745"/>
                  </a:cubicBezTo>
                  <a:cubicBezTo>
                    <a:pt x="3372" y="5414"/>
                    <a:pt x="2881" y="6001"/>
                    <a:pt x="2212" y="6070"/>
                  </a:cubicBezTo>
                  <a:cubicBezTo>
                    <a:pt x="2116" y="6083"/>
                    <a:pt x="2034" y="6165"/>
                    <a:pt x="2048" y="6275"/>
                  </a:cubicBezTo>
                  <a:lnTo>
                    <a:pt x="2048" y="6821"/>
                  </a:lnTo>
                  <a:cubicBezTo>
                    <a:pt x="2034" y="6896"/>
                    <a:pt x="1976" y="6933"/>
                    <a:pt x="1920" y="6933"/>
                  </a:cubicBezTo>
                  <a:cubicBezTo>
                    <a:pt x="1864" y="6933"/>
                    <a:pt x="1809" y="6896"/>
                    <a:pt x="1802" y="6821"/>
                  </a:cubicBezTo>
                  <a:lnTo>
                    <a:pt x="1802" y="6275"/>
                  </a:lnTo>
                  <a:cubicBezTo>
                    <a:pt x="1802" y="6165"/>
                    <a:pt x="1707" y="6083"/>
                    <a:pt x="1598" y="6083"/>
                  </a:cubicBezTo>
                  <a:cubicBezTo>
                    <a:pt x="997" y="6070"/>
                    <a:pt x="505" y="5592"/>
                    <a:pt x="505" y="4977"/>
                  </a:cubicBezTo>
                  <a:cubicBezTo>
                    <a:pt x="512" y="4909"/>
                    <a:pt x="567" y="4875"/>
                    <a:pt x="623" y="4875"/>
                  </a:cubicBezTo>
                  <a:cubicBezTo>
                    <a:pt x="679" y="4875"/>
                    <a:pt x="737" y="4909"/>
                    <a:pt x="751" y="4977"/>
                  </a:cubicBezTo>
                  <a:cubicBezTo>
                    <a:pt x="751" y="5455"/>
                    <a:pt x="1133" y="5838"/>
                    <a:pt x="1598" y="5838"/>
                  </a:cubicBezTo>
                  <a:lnTo>
                    <a:pt x="2089" y="5838"/>
                  </a:lnTo>
                  <a:cubicBezTo>
                    <a:pt x="2105" y="5838"/>
                    <a:pt x="2121" y="5839"/>
                    <a:pt x="2137" y="5839"/>
                  </a:cubicBezTo>
                  <a:cubicBezTo>
                    <a:pt x="2689" y="5839"/>
                    <a:pt x="3140" y="5385"/>
                    <a:pt x="3140" y="4827"/>
                  </a:cubicBezTo>
                  <a:cubicBezTo>
                    <a:pt x="3140" y="4257"/>
                    <a:pt x="2690" y="3816"/>
                    <a:pt x="2138" y="3816"/>
                  </a:cubicBezTo>
                  <a:cubicBezTo>
                    <a:pt x="2122" y="3816"/>
                    <a:pt x="2106" y="3816"/>
                    <a:pt x="2089" y="3817"/>
                  </a:cubicBezTo>
                  <a:lnTo>
                    <a:pt x="1761" y="3817"/>
                  </a:lnTo>
                  <a:cubicBezTo>
                    <a:pt x="1092" y="3803"/>
                    <a:pt x="546" y="3284"/>
                    <a:pt x="519" y="2629"/>
                  </a:cubicBezTo>
                  <a:cubicBezTo>
                    <a:pt x="478" y="1960"/>
                    <a:pt x="969" y="1387"/>
                    <a:pt x="1625" y="1305"/>
                  </a:cubicBezTo>
                  <a:cubicBezTo>
                    <a:pt x="1720" y="1291"/>
                    <a:pt x="1802" y="1209"/>
                    <a:pt x="1802" y="1100"/>
                  </a:cubicBezTo>
                  <a:lnTo>
                    <a:pt x="1802" y="554"/>
                  </a:lnTo>
                  <a:cubicBezTo>
                    <a:pt x="1809" y="486"/>
                    <a:pt x="1867" y="451"/>
                    <a:pt x="1925" y="451"/>
                  </a:cubicBezTo>
                  <a:close/>
                  <a:moveTo>
                    <a:pt x="1913" y="1"/>
                  </a:moveTo>
                  <a:cubicBezTo>
                    <a:pt x="1638" y="1"/>
                    <a:pt x="1365" y="185"/>
                    <a:pt x="1393" y="554"/>
                  </a:cubicBezTo>
                  <a:lnTo>
                    <a:pt x="1393" y="936"/>
                  </a:lnTo>
                  <a:cubicBezTo>
                    <a:pt x="560" y="1114"/>
                    <a:pt x="0" y="1892"/>
                    <a:pt x="96" y="2738"/>
                  </a:cubicBezTo>
                  <a:cubicBezTo>
                    <a:pt x="191" y="3585"/>
                    <a:pt x="901" y="4213"/>
                    <a:pt x="1748" y="4213"/>
                  </a:cubicBezTo>
                  <a:lnTo>
                    <a:pt x="2075" y="4213"/>
                  </a:lnTo>
                  <a:cubicBezTo>
                    <a:pt x="2840" y="4254"/>
                    <a:pt x="2840" y="5387"/>
                    <a:pt x="2075" y="5428"/>
                  </a:cubicBezTo>
                  <a:lnTo>
                    <a:pt x="1584" y="5428"/>
                  </a:lnTo>
                  <a:cubicBezTo>
                    <a:pt x="1338" y="5428"/>
                    <a:pt x="1147" y="5237"/>
                    <a:pt x="1147" y="4991"/>
                  </a:cubicBezTo>
                  <a:cubicBezTo>
                    <a:pt x="1126" y="4657"/>
                    <a:pt x="870" y="4489"/>
                    <a:pt x="616" y="4489"/>
                  </a:cubicBezTo>
                  <a:cubicBezTo>
                    <a:pt x="362" y="4489"/>
                    <a:pt x="109" y="4657"/>
                    <a:pt x="96" y="4991"/>
                  </a:cubicBezTo>
                  <a:cubicBezTo>
                    <a:pt x="82" y="5742"/>
                    <a:pt x="642" y="6370"/>
                    <a:pt x="1393" y="6479"/>
                  </a:cubicBezTo>
                  <a:lnTo>
                    <a:pt x="1393" y="6821"/>
                  </a:lnTo>
                  <a:cubicBezTo>
                    <a:pt x="1406" y="7155"/>
                    <a:pt x="1659" y="7322"/>
                    <a:pt x="1913" y="7322"/>
                  </a:cubicBezTo>
                  <a:cubicBezTo>
                    <a:pt x="2168" y="7322"/>
                    <a:pt x="2424" y="7155"/>
                    <a:pt x="2444" y="6821"/>
                  </a:cubicBezTo>
                  <a:lnTo>
                    <a:pt x="2444" y="6452"/>
                  </a:lnTo>
                  <a:cubicBezTo>
                    <a:pt x="3263" y="6261"/>
                    <a:pt x="3823" y="5483"/>
                    <a:pt x="3727" y="4636"/>
                  </a:cubicBezTo>
                  <a:cubicBezTo>
                    <a:pt x="3632" y="3803"/>
                    <a:pt x="2922" y="3162"/>
                    <a:pt x="2075" y="3162"/>
                  </a:cubicBezTo>
                  <a:lnTo>
                    <a:pt x="1748" y="3162"/>
                  </a:lnTo>
                  <a:cubicBezTo>
                    <a:pt x="942" y="3162"/>
                    <a:pt x="942" y="1946"/>
                    <a:pt x="1748" y="1946"/>
                  </a:cubicBezTo>
                  <a:lnTo>
                    <a:pt x="2239" y="1946"/>
                  </a:lnTo>
                  <a:cubicBezTo>
                    <a:pt x="2485" y="1946"/>
                    <a:pt x="2676" y="2151"/>
                    <a:pt x="2676" y="2397"/>
                  </a:cubicBezTo>
                  <a:lnTo>
                    <a:pt x="2676" y="2725"/>
                  </a:lnTo>
                  <a:cubicBezTo>
                    <a:pt x="2676" y="3011"/>
                    <a:pt x="2922" y="3243"/>
                    <a:pt x="3209" y="3243"/>
                  </a:cubicBezTo>
                  <a:cubicBezTo>
                    <a:pt x="3495" y="3243"/>
                    <a:pt x="3741" y="3011"/>
                    <a:pt x="3741" y="2725"/>
                  </a:cubicBezTo>
                  <a:lnTo>
                    <a:pt x="3741" y="2397"/>
                  </a:lnTo>
                  <a:cubicBezTo>
                    <a:pt x="3741" y="1646"/>
                    <a:pt x="3181" y="1004"/>
                    <a:pt x="2444" y="909"/>
                  </a:cubicBezTo>
                  <a:lnTo>
                    <a:pt x="2444" y="554"/>
                  </a:lnTo>
                  <a:cubicBezTo>
                    <a:pt x="2465" y="185"/>
                    <a:pt x="2188" y="1"/>
                    <a:pt x="1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4"/>
            <p:cNvSpPr/>
            <p:nvPr/>
          </p:nvSpPr>
          <p:spPr>
            <a:xfrm>
              <a:off x="2056363" y="2726875"/>
              <a:ext cx="93375" cy="91750"/>
            </a:xfrm>
            <a:custGeom>
              <a:avLst/>
              <a:gdLst/>
              <a:ahLst/>
              <a:cxnLst/>
              <a:rect l="l" t="t" r="r" b="b"/>
              <a:pathLst>
                <a:path w="3735" h="3670" extrusionOk="0">
                  <a:moveTo>
                    <a:pt x="274" y="0"/>
                  </a:moveTo>
                  <a:cubicBezTo>
                    <a:pt x="1" y="0"/>
                    <a:pt x="1" y="410"/>
                    <a:pt x="274" y="410"/>
                  </a:cubicBezTo>
                  <a:cubicBezTo>
                    <a:pt x="1953" y="410"/>
                    <a:pt x="3319" y="1775"/>
                    <a:pt x="3319" y="3454"/>
                  </a:cubicBezTo>
                  <a:cubicBezTo>
                    <a:pt x="3305" y="3598"/>
                    <a:pt x="3411" y="3669"/>
                    <a:pt x="3518" y="3669"/>
                  </a:cubicBezTo>
                  <a:cubicBezTo>
                    <a:pt x="3626" y="3669"/>
                    <a:pt x="3735" y="3598"/>
                    <a:pt x="3728" y="3454"/>
                  </a:cubicBezTo>
                  <a:cubicBezTo>
                    <a:pt x="3714" y="1543"/>
                    <a:pt x="2185" y="14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4"/>
            <p:cNvSpPr/>
            <p:nvPr/>
          </p:nvSpPr>
          <p:spPr>
            <a:xfrm>
              <a:off x="2057063" y="2759300"/>
              <a:ext cx="60250" cy="59325"/>
            </a:xfrm>
            <a:custGeom>
              <a:avLst/>
              <a:gdLst/>
              <a:ahLst/>
              <a:cxnLst/>
              <a:rect l="l" t="t" r="r" b="b"/>
              <a:pathLst>
                <a:path w="2410" h="2373" extrusionOk="0">
                  <a:moveTo>
                    <a:pt x="246" y="0"/>
                  </a:moveTo>
                  <a:cubicBezTo>
                    <a:pt x="0" y="27"/>
                    <a:pt x="0" y="382"/>
                    <a:pt x="246" y="410"/>
                  </a:cubicBezTo>
                  <a:cubicBezTo>
                    <a:pt x="1215" y="410"/>
                    <a:pt x="1993" y="1188"/>
                    <a:pt x="1993" y="2157"/>
                  </a:cubicBezTo>
                  <a:cubicBezTo>
                    <a:pt x="1980" y="2301"/>
                    <a:pt x="2086" y="2372"/>
                    <a:pt x="2193" y="2372"/>
                  </a:cubicBezTo>
                  <a:cubicBezTo>
                    <a:pt x="2301" y="2372"/>
                    <a:pt x="2410" y="2301"/>
                    <a:pt x="2403" y="2157"/>
                  </a:cubicBezTo>
                  <a:cubicBezTo>
                    <a:pt x="2389" y="969"/>
                    <a:pt x="1434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4"/>
            <p:cNvSpPr/>
            <p:nvPr/>
          </p:nvSpPr>
          <p:spPr>
            <a:xfrm>
              <a:off x="2057063" y="2791725"/>
              <a:ext cx="27650" cy="26375"/>
            </a:xfrm>
            <a:custGeom>
              <a:avLst/>
              <a:gdLst/>
              <a:ahLst/>
              <a:cxnLst/>
              <a:rect l="l" t="t" r="r" b="b"/>
              <a:pathLst>
                <a:path w="1106" h="1055" extrusionOk="0">
                  <a:moveTo>
                    <a:pt x="246" y="0"/>
                  </a:moveTo>
                  <a:cubicBezTo>
                    <a:pt x="0" y="27"/>
                    <a:pt x="0" y="382"/>
                    <a:pt x="246" y="410"/>
                  </a:cubicBezTo>
                  <a:cubicBezTo>
                    <a:pt x="492" y="410"/>
                    <a:pt x="696" y="615"/>
                    <a:pt x="696" y="860"/>
                  </a:cubicBezTo>
                  <a:cubicBezTo>
                    <a:pt x="696" y="990"/>
                    <a:pt x="799" y="1055"/>
                    <a:pt x="901" y="1055"/>
                  </a:cubicBezTo>
                  <a:cubicBezTo>
                    <a:pt x="1004" y="1055"/>
                    <a:pt x="1106" y="990"/>
                    <a:pt x="1106" y="860"/>
                  </a:cubicBezTo>
                  <a:cubicBezTo>
                    <a:pt x="1106" y="382"/>
                    <a:pt x="724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74"/>
          <p:cNvGrpSpPr/>
          <p:nvPr/>
        </p:nvGrpSpPr>
        <p:grpSpPr>
          <a:xfrm>
            <a:off x="2508838" y="2703300"/>
            <a:ext cx="343550" cy="342050"/>
            <a:chOff x="2508838" y="2703300"/>
            <a:chExt cx="343550" cy="342050"/>
          </a:xfrm>
        </p:grpSpPr>
        <p:sp>
          <p:nvSpPr>
            <p:cNvPr id="1170" name="Google Shape;1170;p74"/>
            <p:cNvSpPr/>
            <p:nvPr/>
          </p:nvSpPr>
          <p:spPr>
            <a:xfrm>
              <a:off x="2508838" y="2703300"/>
              <a:ext cx="279875" cy="342050"/>
            </a:xfrm>
            <a:custGeom>
              <a:avLst/>
              <a:gdLst/>
              <a:ahLst/>
              <a:cxnLst/>
              <a:rect l="l" t="t" r="r" b="b"/>
              <a:pathLst>
                <a:path w="11195" h="13682" extrusionOk="0">
                  <a:moveTo>
                    <a:pt x="9700" y="2977"/>
                  </a:moveTo>
                  <a:cubicBezTo>
                    <a:pt x="9823" y="2977"/>
                    <a:pt x="9918" y="3073"/>
                    <a:pt x="9918" y="3209"/>
                  </a:cubicBezTo>
                  <a:lnTo>
                    <a:pt x="9918" y="4493"/>
                  </a:lnTo>
                  <a:cubicBezTo>
                    <a:pt x="9918" y="4616"/>
                    <a:pt x="9823" y="4711"/>
                    <a:pt x="9700" y="4711"/>
                  </a:cubicBezTo>
                  <a:lnTo>
                    <a:pt x="9263" y="4711"/>
                  </a:lnTo>
                  <a:lnTo>
                    <a:pt x="9263" y="2977"/>
                  </a:lnTo>
                  <a:close/>
                  <a:moveTo>
                    <a:pt x="2208" y="3834"/>
                  </a:moveTo>
                  <a:cubicBezTo>
                    <a:pt x="2433" y="3834"/>
                    <a:pt x="2655" y="3999"/>
                    <a:pt x="2655" y="4274"/>
                  </a:cubicBezTo>
                  <a:cubicBezTo>
                    <a:pt x="2655" y="4552"/>
                    <a:pt x="2430" y="4718"/>
                    <a:pt x="2202" y="4718"/>
                  </a:cubicBezTo>
                  <a:cubicBezTo>
                    <a:pt x="2049" y="4718"/>
                    <a:pt x="1896" y="4644"/>
                    <a:pt x="1808" y="4479"/>
                  </a:cubicBezTo>
                  <a:lnTo>
                    <a:pt x="1999" y="4479"/>
                  </a:lnTo>
                  <a:cubicBezTo>
                    <a:pt x="2232" y="4452"/>
                    <a:pt x="2232" y="4097"/>
                    <a:pt x="1999" y="4083"/>
                  </a:cubicBezTo>
                  <a:lnTo>
                    <a:pt x="1808" y="4083"/>
                  </a:lnTo>
                  <a:cubicBezTo>
                    <a:pt x="1897" y="3911"/>
                    <a:pt x="2053" y="3834"/>
                    <a:pt x="2208" y="3834"/>
                  </a:cubicBezTo>
                  <a:close/>
                  <a:moveTo>
                    <a:pt x="2202" y="6398"/>
                  </a:moveTo>
                  <a:cubicBezTo>
                    <a:pt x="2430" y="6398"/>
                    <a:pt x="2655" y="6563"/>
                    <a:pt x="2655" y="6841"/>
                  </a:cubicBezTo>
                  <a:cubicBezTo>
                    <a:pt x="2655" y="7119"/>
                    <a:pt x="2430" y="7285"/>
                    <a:pt x="2202" y="7285"/>
                  </a:cubicBezTo>
                  <a:cubicBezTo>
                    <a:pt x="2049" y="7285"/>
                    <a:pt x="1896" y="7210"/>
                    <a:pt x="1808" y="7046"/>
                  </a:cubicBezTo>
                  <a:lnTo>
                    <a:pt x="1999" y="7046"/>
                  </a:lnTo>
                  <a:cubicBezTo>
                    <a:pt x="2232" y="7019"/>
                    <a:pt x="2232" y="6664"/>
                    <a:pt x="1999" y="6636"/>
                  </a:cubicBezTo>
                  <a:lnTo>
                    <a:pt x="1808" y="6636"/>
                  </a:lnTo>
                  <a:cubicBezTo>
                    <a:pt x="1896" y="6472"/>
                    <a:pt x="2049" y="6398"/>
                    <a:pt x="2202" y="6398"/>
                  </a:cubicBezTo>
                  <a:close/>
                  <a:moveTo>
                    <a:pt x="9700" y="5967"/>
                  </a:moveTo>
                  <a:cubicBezTo>
                    <a:pt x="9823" y="5967"/>
                    <a:pt x="9918" y="6077"/>
                    <a:pt x="9918" y="6200"/>
                  </a:cubicBezTo>
                  <a:lnTo>
                    <a:pt x="9918" y="7483"/>
                  </a:lnTo>
                  <a:cubicBezTo>
                    <a:pt x="9918" y="7606"/>
                    <a:pt x="9823" y="7715"/>
                    <a:pt x="9700" y="7715"/>
                  </a:cubicBezTo>
                  <a:lnTo>
                    <a:pt x="9263" y="7715"/>
                  </a:lnTo>
                  <a:lnTo>
                    <a:pt x="9263" y="5967"/>
                  </a:lnTo>
                  <a:close/>
                  <a:moveTo>
                    <a:pt x="2202" y="8965"/>
                  </a:moveTo>
                  <a:cubicBezTo>
                    <a:pt x="2430" y="8965"/>
                    <a:pt x="2655" y="9130"/>
                    <a:pt x="2655" y="9408"/>
                  </a:cubicBezTo>
                  <a:cubicBezTo>
                    <a:pt x="2655" y="9686"/>
                    <a:pt x="2430" y="9851"/>
                    <a:pt x="2202" y="9851"/>
                  </a:cubicBezTo>
                  <a:cubicBezTo>
                    <a:pt x="2049" y="9851"/>
                    <a:pt x="1896" y="9777"/>
                    <a:pt x="1808" y="9613"/>
                  </a:cubicBezTo>
                  <a:lnTo>
                    <a:pt x="1999" y="9613"/>
                  </a:lnTo>
                  <a:cubicBezTo>
                    <a:pt x="2232" y="9586"/>
                    <a:pt x="2232" y="9231"/>
                    <a:pt x="1999" y="9203"/>
                  </a:cubicBezTo>
                  <a:lnTo>
                    <a:pt x="1808" y="9203"/>
                  </a:lnTo>
                  <a:cubicBezTo>
                    <a:pt x="1896" y="9039"/>
                    <a:pt x="2049" y="8965"/>
                    <a:pt x="2202" y="8965"/>
                  </a:cubicBezTo>
                  <a:close/>
                  <a:moveTo>
                    <a:pt x="9700" y="8971"/>
                  </a:moveTo>
                  <a:cubicBezTo>
                    <a:pt x="9823" y="8971"/>
                    <a:pt x="9918" y="9067"/>
                    <a:pt x="9918" y="9190"/>
                  </a:cubicBezTo>
                  <a:lnTo>
                    <a:pt x="9918" y="10473"/>
                  </a:lnTo>
                  <a:cubicBezTo>
                    <a:pt x="9918" y="10610"/>
                    <a:pt x="9823" y="10705"/>
                    <a:pt x="9700" y="10705"/>
                  </a:cubicBezTo>
                  <a:lnTo>
                    <a:pt x="9263" y="10705"/>
                  </a:lnTo>
                  <a:lnTo>
                    <a:pt x="9263" y="8971"/>
                  </a:lnTo>
                  <a:close/>
                  <a:moveTo>
                    <a:pt x="8853" y="1271"/>
                  </a:moveTo>
                  <a:lnTo>
                    <a:pt x="8853" y="12412"/>
                  </a:lnTo>
                  <a:lnTo>
                    <a:pt x="1126" y="12412"/>
                  </a:lnTo>
                  <a:lnTo>
                    <a:pt x="1126" y="9613"/>
                  </a:lnTo>
                  <a:lnTo>
                    <a:pt x="1385" y="9613"/>
                  </a:lnTo>
                  <a:cubicBezTo>
                    <a:pt x="1496" y="10051"/>
                    <a:pt x="1847" y="10255"/>
                    <a:pt x="2198" y="10255"/>
                  </a:cubicBezTo>
                  <a:cubicBezTo>
                    <a:pt x="2624" y="10255"/>
                    <a:pt x="3051" y="9954"/>
                    <a:pt x="3051" y="9408"/>
                  </a:cubicBezTo>
                  <a:cubicBezTo>
                    <a:pt x="3051" y="8862"/>
                    <a:pt x="2624" y="8561"/>
                    <a:pt x="2198" y="8561"/>
                  </a:cubicBezTo>
                  <a:cubicBezTo>
                    <a:pt x="1847" y="8561"/>
                    <a:pt x="1496" y="8765"/>
                    <a:pt x="1385" y="9203"/>
                  </a:cubicBezTo>
                  <a:lnTo>
                    <a:pt x="1126" y="9203"/>
                  </a:lnTo>
                  <a:lnTo>
                    <a:pt x="1126" y="7046"/>
                  </a:lnTo>
                  <a:lnTo>
                    <a:pt x="1385" y="7046"/>
                  </a:lnTo>
                  <a:cubicBezTo>
                    <a:pt x="1496" y="7484"/>
                    <a:pt x="1847" y="7688"/>
                    <a:pt x="2198" y="7688"/>
                  </a:cubicBezTo>
                  <a:cubicBezTo>
                    <a:pt x="2624" y="7688"/>
                    <a:pt x="3051" y="7388"/>
                    <a:pt x="3051" y="6841"/>
                  </a:cubicBezTo>
                  <a:cubicBezTo>
                    <a:pt x="3051" y="6298"/>
                    <a:pt x="2629" y="6002"/>
                    <a:pt x="2206" y="6002"/>
                  </a:cubicBezTo>
                  <a:cubicBezTo>
                    <a:pt x="1852" y="6002"/>
                    <a:pt x="1497" y="6209"/>
                    <a:pt x="1385" y="6650"/>
                  </a:cubicBezTo>
                  <a:lnTo>
                    <a:pt x="1126" y="6650"/>
                  </a:lnTo>
                  <a:lnTo>
                    <a:pt x="1126" y="4479"/>
                  </a:lnTo>
                  <a:lnTo>
                    <a:pt x="1385" y="4479"/>
                  </a:lnTo>
                  <a:cubicBezTo>
                    <a:pt x="1496" y="4917"/>
                    <a:pt x="1847" y="5121"/>
                    <a:pt x="2198" y="5121"/>
                  </a:cubicBezTo>
                  <a:cubicBezTo>
                    <a:pt x="2624" y="5121"/>
                    <a:pt x="3051" y="4821"/>
                    <a:pt x="3051" y="4274"/>
                  </a:cubicBezTo>
                  <a:cubicBezTo>
                    <a:pt x="3051" y="3728"/>
                    <a:pt x="2624" y="3428"/>
                    <a:pt x="2198" y="3428"/>
                  </a:cubicBezTo>
                  <a:cubicBezTo>
                    <a:pt x="1847" y="3428"/>
                    <a:pt x="1496" y="3632"/>
                    <a:pt x="1385" y="4070"/>
                  </a:cubicBezTo>
                  <a:lnTo>
                    <a:pt x="1126" y="4070"/>
                  </a:lnTo>
                  <a:lnTo>
                    <a:pt x="1126" y="1271"/>
                  </a:lnTo>
                  <a:close/>
                  <a:moveTo>
                    <a:pt x="1563" y="1"/>
                  </a:moveTo>
                  <a:cubicBezTo>
                    <a:pt x="1098" y="15"/>
                    <a:pt x="730" y="383"/>
                    <a:pt x="730" y="847"/>
                  </a:cubicBezTo>
                  <a:lnTo>
                    <a:pt x="730" y="4070"/>
                  </a:lnTo>
                  <a:lnTo>
                    <a:pt x="279" y="4070"/>
                  </a:lnTo>
                  <a:cubicBezTo>
                    <a:pt x="271" y="4069"/>
                    <a:pt x="263" y="4068"/>
                    <a:pt x="255" y="4068"/>
                  </a:cubicBezTo>
                  <a:cubicBezTo>
                    <a:pt x="0" y="4068"/>
                    <a:pt x="0" y="4480"/>
                    <a:pt x="255" y="4480"/>
                  </a:cubicBezTo>
                  <a:cubicBezTo>
                    <a:pt x="263" y="4480"/>
                    <a:pt x="271" y="4480"/>
                    <a:pt x="279" y="4479"/>
                  </a:cubicBezTo>
                  <a:lnTo>
                    <a:pt x="730" y="4479"/>
                  </a:lnTo>
                  <a:lnTo>
                    <a:pt x="730" y="6636"/>
                  </a:lnTo>
                  <a:lnTo>
                    <a:pt x="279" y="6636"/>
                  </a:lnTo>
                  <a:cubicBezTo>
                    <a:pt x="271" y="6636"/>
                    <a:pt x="263" y="6635"/>
                    <a:pt x="255" y="6635"/>
                  </a:cubicBezTo>
                  <a:cubicBezTo>
                    <a:pt x="0" y="6635"/>
                    <a:pt x="0" y="7047"/>
                    <a:pt x="255" y="7047"/>
                  </a:cubicBezTo>
                  <a:cubicBezTo>
                    <a:pt x="263" y="7047"/>
                    <a:pt x="271" y="7047"/>
                    <a:pt x="279" y="7046"/>
                  </a:cubicBezTo>
                  <a:lnTo>
                    <a:pt x="730" y="7046"/>
                  </a:lnTo>
                  <a:lnTo>
                    <a:pt x="730" y="9203"/>
                  </a:lnTo>
                  <a:lnTo>
                    <a:pt x="279" y="9203"/>
                  </a:lnTo>
                  <a:cubicBezTo>
                    <a:pt x="271" y="9202"/>
                    <a:pt x="263" y="9202"/>
                    <a:pt x="255" y="9202"/>
                  </a:cubicBezTo>
                  <a:cubicBezTo>
                    <a:pt x="0" y="9202"/>
                    <a:pt x="0" y="9614"/>
                    <a:pt x="255" y="9614"/>
                  </a:cubicBezTo>
                  <a:cubicBezTo>
                    <a:pt x="263" y="9614"/>
                    <a:pt x="271" y="9614"/>
                    <a:pt x="279" y="9613"/>
                  </a:cubicBezTo>
                  <a:lnTo>
                    <a:pt x="730" y="9613"/>
                  </a:lnTo>
                  <a:lnTo>
                    <a:pt x="730" y="12835"/>
                  </a:lnTo>
                  <a:cubicBezTo>
                    <a:pt x="730" y="13299"/>
                    <a:pt x="1098" y="13682"/>
                    <a:pt x="1563" y="13682"/>
                  </a:cubicBezTo>
                  <a:lnTo>
                    <a:pt x="10342" y="13682"/>
                  </a:lnTo>
                  <a:cubicBezTo>
                    <a:pt x="10806" y="13682"/>
                    <a:pt x="11188" y="13299"/>
                    <a:pt x="11188" y="12835"/>
                  </a:cubicBezTo>
                  <a:lnTo>
                    <a:pt x="11188" y="6104"/>
                  </a:lnTo>
                  <a:cubicBezTo>
                    <a:pt x="11195" y="5961"/>
                    <a:pt x="11086" y="5889"/>
                    <a:pt x="10978" y="5889"/>
                  </a:cubicBezTo>
                  <a:cubicBezTo>
                    <a:pt x="10871" y="5889"/>
                    <a:pt x="10765" y="5961"/>
                    <a:pt x="10779" y="6104"/>
                  </a:cubicBezTo>
                  <a:lnTo>
                    <a:pt x="10779" y="12835"/>
                  </a:lnTo>
                  <a:cubicBezTo>
                    <a:pt x="10779" y="13081"/>
                    <a:pt x="10587" y="13272"/>
                    <a:pt x="10342" y="13272"/>
                  </a:cubicBezTo>
                  <a:lnTo>
                    <a:pt x="1563" y="13272"/>
                  </a:lnTo>
                  <a:cubicBezTo>
                    <a:pt x="1317" y="13272"/>
                    <a:pt x="1126" y="13081"/>
                    <a:pt x="1126" y="12835"/>
                  </a:cubicBezTo>
                  <a:lnTo>
                    <a:pt x="1126" y="12821"/>
                  </a:lnTo>
                  <a:lnTo>
                    <a:pt x="9058" y="12821"/>
                  </a:lnTo>
                  <a:cubicBezTo>
                    <a:pt x="9167" y="12821"/>
                    <a:pt x="9263" y="12726"/>
                    <a:pt x="9263" y="12617"/>
                  </a:cubicBezTo>
                  <a:lnTo>
                    <a:pt x="9263" y="11115"/>
                  </a:lnTo>
                  <a:lnTo>
                    <a:pt x="9700" y="11115"/>
                  </a:lnTo>
                  <a:cubicBezTo>
                    <a:pt x="10041" y="11101"/>
                    <a:pt x="10328" y="10828"/>
                    <a:pt x="10328" y="10473"/>
                  </a:cubicBezTo>
                  <a:lnTo>
                    <a:pt x="10328" y="9190"/>
                  </a:lnTo>
                  <a:cubicBezTo>
                    <a:pt x="10328" y="8848"/>
                    <a:pt x="10041" y="8562"/>
                    <a:pt x="9700" y="8562"/>
                  </a:cubicBezTo>
                  <a:lnTo>
                    <a:pt x="9263" y="8562"/>
                  </a:lnTo>
                  <a:lnTo>
                    <a:pt x="9263" y="8111"/>
                  </a:lnTo>
                  <a:lnTo>
                    <a:pt x="9700" y="8111"/>
                  </a:lnTo>
                  <a:cubicBezTo>
                    <a:pt x="10041" y="8111"/>
                    <a:pt x="10328" y="7824"/>
                    <a:pt x="10328" y="7483"/>
                  </a:cubicBezTo>
                  <a:lnTo>
                    <a:pt x="10328" y="6200"/>
                  </a:lnTo>
                  <a:cubicBezTo>
                    <a:pt x="10328" y="5845"/>
                    <a:pt x="10041" y="5558"/>
                    <a:pt x="9700" y="5558"/>
                  </a:cubicBezTo>
                  <a:lnTo>
                    <a:pt x="9263" y="5558"/>
                  </a:lnTo>
                  <a:lnTo>
                    <a:pt x="9263" y="5107"/>
                  </a:lnTo>
                  <a:lnTo>
                    <a:pt x="9700" y="5107"/>
                  </a:lnTo>
                  <a:cubicBezTo>
                    <a:pt x="10041" y="5107"/>
                    <a:pt x="10328" y="4834"/>
                    <a:pt x="10328" y="4479"/>
                  </a:cubicBezTo>
                  <a:lnTo>
                    <a:pt x="10328" y="3196"/>
                  </a:lnTo>
                  <a:cubicBezTo>
                    <a:pt x="10328" y="2855"/>
                    <a:pt x="10041" y="2568"/>
                    <a:pt x="9700" y="2568"/>
                  </a:cubicBezTo>
                  <a:lnTo>
                    <a:pt x="9263" y="2568"/>
                  </a:lnTo>
                  <a:lnTo>
                    <a:pt x="9263" y="1052"/>
                  </a:lnTo>
                  <a:cubicBezTo>
                    <a:pt x="9263" y="943"/>
                    <a:pt x="9167" y="861"/>
                    <a:pt x="9058" y="861"/>
                  </a:cubicBezTo>
                  <a:lnTo>
                    <a:pt x="1126" y="861"/>
                  </a:lnTo>
                  <a:lnTo>
                    <a:pt x="1126" y="847"/>
                  </a:lnTo>
                  <a:cubicBezTo>
                    <a:pt x="1126" y="602"/>
                    <a:pt x="1317" y="397"/>
                    <a:pt x="1563" y="397"/>
                  </a:cubicBezTo>
                  <a:lnTo>
                    <a:pt x="10342" y="397"/>
                  </a:lnTo>
                  <a:cubicBezTo>
                    <a:pt x="10587" y="397"/>
                    <a:pt x="10779" y="602"/>
                    <a:pt x="10779" y="847"/>
                  </a:cubicBezTo>
                  <a:lnTo>
                    <a:pt x="10779" y="5121"/>
                  </a:lnTo>
                  <a:cubicBezTo>
                    <a:pt x="10779" y="5230"/>
                    <a:pt x="10874" y="5326"/>
                    <a:pt x="10983" y="5326"/>
                  </a:cubicBezTo>
                  <a:cubicBezTo>
                    <a:pt x="11093" y="5326"/>
                    <a:pt x="11188" y="5244"/>
                    <a:pt x="11188" y="5135"/>
                  </a:cubicBezTo>
                  <a:lnTo>
                    <a:pt x="11188" y="847"/>
                  </a:lnTo>
                  <a:cubicBezTo>
                    <a:pt x="11174" y="383"/>
                    <a:pt x="10806" y="1"/>
                    <a:pt x="10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4"/>
            <p:cNvSpPr/>
            <p:nvPr/>
          </p:nvSpPr>
          <p:spPr>
            <a:xfrm>
              <a:off x="2605913" y="2805000"/>
              <a:ext cx="109725" cy="10325"/>
            </a:xfrm>
            <a:custGeom>
              <a:avLst/>
              <a:gdLst/>
              <a:ahLst/>
              <a:cxnLst/>
              <a:rect l="l" t="t" r="r" b="b"/>
              <a:pathLst>
                <a:path w="4389" h="413" extrusionOk="0">
                  <a:moveTo>
                    <a:pt x="4122" y="0"/>
                  </a:moveTo>
                  <a:cubicBezTo>
                    <a:pt x="4114" y="0"/>
                    <a:pt x="4105" y="1"/>
                    <a:pt x="4097" y="2"/>
                  </a:cubicBezTo>
                  <a:lnTo>
                    <a:pt x="246" y="2"/>
                  </a:lnTo>
                  <a:cubicBezTo>
                    <a:pt x="1" y="29"/>
                    <a:pt x="1" y="384"/>
                    <a:pt x="246" y="411"/>
                  </a:cubicBezTo>
                  <a:lnTo>
                    <a:pt x="4097" y="411"/>
                  </a:lnTo>
                  <a:cubicBezTo>
                    <a:pt x="4105" y="412"/>
                    <a:pt x="4114" y="412"/>
                    <a:pt x="4122" y="412"/>
                  </a:cubicBezTo>
                  <a:cubicBezTo>
                    <a:pt x="4389" y="412"/>
                    <a:pt x="4389" y="0"/>
                    <a:pt x="4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4"/>
            <p:cNvSpPr/>
            <p:nvPr/>
          </p:nvSpPr>
          <p:spPr>
            <a:xfrm>
              <a:off x="2605913" y="2869175"/>
              <a:ext cx="109725" cy="10325"/>
            </a:xfrm>
            <a:custGeom>
              <a:avLst/>
              <a:gdLst/>
              <a:ahLst/>
              <a:cxnLst/>
              <a:rect l="l" t="t" r="r" b="b"/>
              <a:pathLst>
                <a:path w="4389" h="413" extrusionOk="0">
                  <a:moveTo>
                    <a:pt x="4122" y="0"/>
                  </a:moveTo>
                  <a:cubicBezTo>
                    <a:pt x="4114" y="0"/>
                    <a:pt x="4105" y="1"/>
                    <a:pt x="4097" y="1"/>
                  </a:cubicBezTo>
                  <a:lnTo>
                    <a:pt x="246" y="1"/>
                  </a:lnTo>
                  <a:cubicBezTo>
                    <a:pt x="1" y="29"/>
                    <a:pt x="1" y="384"/>
                    <a:pt x="246" y="411"/>
                  </a:cubicBezTo>
                  <a:lnTo>
                    <a:pt x="4097" y="411"/>
                  </a:lnTo>
                  <a:cubicBezTo>
                    <a:pt x="4105" y="412"/>
                    <a:pt x="4114" y="412"/>
                    <a:pt x="4122" y="412"/>
                  </a:cubicBezTo>
                  <a:cubicBezTo>
                    <a:pt x="4389" y="412"/>
                    <a:pt x="4389" y="0"/>
                    <a:pt x="4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4"/>
            <p:cNvSpPr/>
            <p:nvPr/>
          </p:nvSpPr>
          <p:spPr>
            <a:xfrm>
              <a:off x="2605913" y="2933350"/>
              <a:ext cx="109725" cy="10325"/>
            </a:xfrm>
            <a:custGeom>
              <a:avLst/>
              <a:gdLst/>
              <a:ahLst/>
              <a:cxnLst/>
              <a:rect l="l" t="t" r="r" b="b"/>
              <a:pathLst>
                <a:path w="4389" h="413" extrusionOk="0">
                  <a:moveTo>
                    <a:pt x="4122" y="0"/>
                  </a:moveTo>
                  <a:cubicBezTo>
                    <a:pt x="4114" y="0"/>
                    <a:pt x="4105" y="0"/>
                    <a:pt x="4097" y="1"/>
                  </a:cubicBezTo>
                  <a:lnTo>
                    <a:pt x="246" y="1"/>
                  </a:lnTo>
                  <a:cubicBezTo>
                    <a:pt x="1" y="29"/>
                    <a:pt x="1" y="384"/>
                    <a:pt x="246" y="411"/>
                  </a:cubicBezTo>
                  <a:lnTo>
                    <a:pt x="4097" y="411"/>
                  </a:lnTo>
                  <a:cubicBezTo>
                    <a:pt x="4105" y="412"/>
                    <a:pt x="4114" y="412"/>
                    <a:pt x="4122" y="412"/>
                  </a:cubicBezTo>
                  <a:cubicBezTo>
                    <a:pt x="4389" y="412"/>
                    <a:pt x="4389" y="0"/>
                    <a:pt x="4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4"/>
            <p:cNvSpPr/>
            <p:nvPr/>
          </p:nvSpPr>
          <p:spPr>
            <a:xfrm>
              <a:off x="2799788" y="2729775"/>
              <a:ext cx="52600" cy="283500"/>
            </a:xfrm>
            <a:custGeom>
              <a:avLst/>
              <a:gdLst/>
              <a:ahLst/>
              <a:cxnLst/>
              <a:rect l="l" t="t" r="r" b="b"/>
              <a:pathLst>
                <a:path w="2104" h="11340" extrusionOk="0">
                  <a:moveTo>
                    <a:pt x="1898" y="6888"/>
                  </a:moveTo>
                  <a:cubicBezTo>
                    <a:pt x="1901" y="6888"/>
                    <a:pt x="1903" y="6888"/>
                    <a:pt x="1906" y="6888"/>
                  </a:cubicBezTo>
                  <a:lnTo>
                    <a:pt x="1906" y="6888"/>
                  </a:lnTo>
                  <a:cubicBezTo>
                    <a:pt x="1908" y="6888"/>
                    <a:pt x="1910" y="6888"/>
                    <a:pt x="1912" y="6888"/>
                  </a:cubicBezTo>
                  <a:close/>
                  <a:moveTo>
                    <a:pt x="731" y="1307"/>
                  </a:moveTo>
                  <a:cubicBezTo>
                    <a:pt x="919" y="1307"/>
                    <a:pt x="1107" y="1406"/>
                    <a:pt x="1066" y="1604"/>
                  </a:cubicBezTo>
                  <a:lnTo>
                    <a:pt x="1066" y="7284"/>
                  </a:lnTo>
                  <a:lnTo>
                    <a:pt x="397" y="7284"/>
                  </a:lnTo>
                  <a:lnTo>
                    <a:pt x="397" y="1604"/>
                  </a:lnTo>
                  <a:cubicBezTo>
                    <a:pt x="356" y="1406"/>
                    <a:pt x="543" y="1307"/>
                    <a:pt x="731" y="1307"/>
                  </a:cubicBezTo>
                  <a:close/>
                  <a:moveTo>
                    <a:pt x="1066" y="7694"/>
                  </a:moveTo>
                  <a:lnTo>
                    <a:pt x="1066" y="10697"/>
                  </a:lnTo>
                  <a:cubicBezTo>
                    <a:pt x="1066" y="10834"/>
                    <a:pt x="970" y="10943"/>
                    <a:pt x="834" y="10943"/>
                  </a:cubicBezTo>
                  <a:lnTo>
                    <a:pt x="615" y="10943"/>
                  </a:lnTo>
                  <a:cubicBezTo>
                    <a:pt x="492" y="10943"/>
                    <a:pt x="397" y="10834"/>
                    <a:pt x="397" y="10711"/>
                  </a:cubicBezTo>
                  <a:lnTo>
                    <a:pt x="397" y="7694"/>
                  </a:lnTo>
                  <a:close/>
                  <a:moveTo>
                    <a:pt x="731" y="0"/>
                  </a:moveTo>
                  <a:cubicBezTo>
                    <a:pt x="625" y="0"/>
                    <a:pt x="519" y="75"/>
                    <a:pt x="533" y="225"/>
                  </a:cubicBezTo>
                  <a:lnTo>
                    <a:pt x="533" y="908"/>
                  </a:lnTo>
                  <a:cubicBezTo>
                    <a:pt x="219" y="990"/>
                    <a:pt x="1" y="1277"/>
                    <a:pt x="1" y="1604"/>
                  </a:cubicBezTo>
                  <a:lnTo>
                    <a:pt x="1" y="10697"/>
                  </a:lnTo>
                  <a:cubicBezTo>
                    <a:pt x="1" y="11052"/>
                    <a:pt x="274" y="11339"/>
                    <a:pt x="629" y="11339"/>
                  </a:cubicBezTo>
                  <a:lnTo>
                    <a:pt x="834" y="11339"/>
                  </a:lnTo>
                  <a:cubicBezTo>
                    <a:pt x="1175" y="11325"/>
                    <a:pt x="1462" y="11052"/>
                    <a:pt x="1462" y="10697"/>
                  </a:cubicBezTo>
                  <a:lnTo>
                    <a:pt x="1462" y="10465"/>
                  </a:lnTo>
                  <a:lnTo>
                    <a:pt x="1912" y="10452"/>
                  </a:lnTo>
                  <a:cubicBezTo>
                    <a:pt x="2021" y="10438"/>
                    <a:pt x="2103" y="10356"/>
                    <a:pt x="2103" y="10247"/>
                  </a:cubicBezTo>
                  <a:lnTo>
                    <a:pt x="2103" y="7093"/>
                  </a:lnTo>
                  <a:cubicBezTo>
                    <a:pt x="2103" y="6986"/>
                    <a:pt x="2025" y="6892"/>
                    <a:pt x="1906" y="6888"/>
                  </a:cubicBezTo>
                  <a:lnTo>
                    <a:pt x="1906" y="6888"/>
                  </a:lnTo>
                  <a:cubicBezTo>
                    <a:pt x="1799" y="6892"/>
                    <a:pt x="1707" y="6986"/>
                    <a:pt x="1707" y="7093"/>
                  </a:cubicBezTo>
                  <a:lnTo>
                    <a:pt x="1707" y="10056"/>
                  </a:lnTo>
                  <a:lnTo>
                    <a:pt x="1475" y="10069"/>
                  </a:lnTo>
                  <a:lnTo>
                    <a:pt x="1475" y="1604"/>
                  </a:lnTo>
                  <a:cubicBezTo>
                    <a:pt x="1462" y="1277"/>
                    <a:pt x="1257" y="990"/>
                    <a:pt x="929" y="908"/>
                  </a:cubicBezTo>
                  <a:lnTo>
                    <a:pt x="929" y="225"/>
                  </a:lnTo>
                  <a:cubicBezTo>
                    <a:pt x="943" y="75"/>
                    <a:pt x="837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74"/>
          <p:cNvGrpSpPr/>
          <p:nvPr/>
        </p:nvGrpSpPr>
        <p:grpSpPr>
          <a:xfrm>
            <a:off x="3300538" y="2703650"/>
            <a:ext cx="303125" cy="341350"/>
            <a:chOff x="3300538" y="2703650"/>
            <a:chExt cx="303125" cy="341350"/>
          </a:xfrm>
        </p:grpSpPr>
        <p:sp>
          <p:nvSpPr>
            <p:cNvPr id="1176" name="Google Shape;1176;p74"/>
            <p:cNvSpPr/>
            <p:nvPr/>
          </p:nvSpPr>
          <p:spPr>
            <a:xfrm>
              <a:off x="3300538" y="2703650"/>
              <a:ext cx="303125" cy="341350"/>
            </a:xfrm>
            <a:custGeom>
              <a:avLst/>
              <a:gdLst/>
              <a:ahLst/>
              <a:cxnLst/>
              <a:rect l="l" t="t" r="r" b="b"/>
              <a:pathLst>
                <a:path w="12125" h="13654" extrusionOk="0">
                  <a:moveTo>
                    <a:pt x="6431" y="1"/>
                  </a:moveTo>
                  <a:cubicBezTo>
                    <a:pt x="3605" y="1"/>
                    <a:pt x="1311" y="2294"/>
                    <a:pt x="1311" y="5121"/>
                  </a:cubicBezTo>
                  <a:lnTo>
                    <a:pt x="1311" y="5271"/>
                  </a:lnTo>
                  <a:lnTo>
                    <a:pt x="55" y="7810"/>
                  </a:lnTo>
                  <a:cubicBezTo>
                    <a:pt x="0" y="7906"/>
                    <a:pt x="41" y="8029"/>
                    <a:pt x="137" y="8083"/>
                  </a:cubicBezTo>
                  <a:lnTo>
                    <a:pt x="1311" y="8657"/>
                  </a:lnTo>
                  <a:lnTo>
                    <a:pt x="1311" y="10677"/>
                  </a:lnTo>
                  <a:cubicBezTo>
                    <a:pt x="1311" y="10787"/>
                    <a:pt x="1406" y="10882"/>
                    <a:pt x="1516" y="10882"/>
                  </a:cubicBezTo>
                  <a:lnTo>
                    <a:pt x="4192" y="10882"/>
                  </a:lnTo>
                  <a:lnTo>
                    <a:pt x="4533" y="13490"/>
                  </a:lnTo>
                  <a:cubicBezTo>
                    <a:pt x="4547" y="13586"/>
                    <a:pt x="4629" y="13654"/>
                    <a:pt x="4724" y="13654"/>
                  </a:cubicBezTo>
                  <a:lnTo>
                    <a:pt x="4751" y="13654"/>
                  </a:lnTo>
                  <a:cubicBezTo>
                    <a:pt x="4861" y="13640"/>
                    <a:pt x="4943" y="13545"/>
                    <a:pt x="4915" y="13435"/>
                  </a:cubicBezTo>
                  <a:lnTo>
                    <a:pt x="4560" y="10650"/>
                  </a:lnTo>
                  <a:cubicBezTo>
                    <a:pt x="4547" y="10555"/>
                    <a:pt x="4451" y="10473"/>
                    <a:pt x="4355" y="10473"/>
                  </a:cubicBezTo>
                  <a:lnTo>
                    <a:pt x="1720" y="10473"/>
                  </a:lnTo>
                  <a:lnTo>
                    <a:pt x="1720" y="8534"/>
                  </a:lnTo>
                  <a:cubicBezTo>
                    <a:pt x="1720" y="8466"/>
                    <a:pt x="1666" y="8397"/>
                    <a:pt x="1597" y="8356"/>
                  </a:cubicBezTo>
                  <a:lnTo>
                    <a:pt x="505" y="7810"/>
                  </a:lnTo>
                  <a:lnTo>
                    <a:pt x="1679" y="5448"/>
                  </a:lnTo>
                  <a:cubicBezTo>
                    <a:pt x="1707" y="5421"/>
                    <a:pt x="1720" y="5366"/>
                    <a:pt x="1720" y="5325"/>
                  </a:cubicBezTo>
                  <a:lnTo>
                    <a:pt x="1720" y="5121"/>
                  </a:lnTo>
                  <a:cubicBezTo>
                    <a:pt x="1720" y="2389"/>
                    <a:pt x="3958" y="391"/>
                    <a:pt x="6440" y="391"/>
                  </a:cubicBezTo>
                  <a:cubicBezTo>
                    <a:pt x="7097" y="391"/>
                    <a:pt x="7770" y="531"/>
                    <a:pt x="8424" y="833"/>
                  </a:cubicBezTo>
                  <a:cubicBezTo>
                    <a:pt x="11551" y="2281"/>
                    <a:pt x="12124" y="6486"/>
                    <a:pt x="9489" y="8711"/>
                  </a:cubicBezTo>
                  <a:cubicBezTo>
                    <a:pt x="9434" y="8766"/>
                    <a:pt x="9407" y="8834"/>
                    <a:pt x="9421" y="8903"/>
                  </a:cubicBezTo>
                  <a:lnTo>
                    <a:pt x="9598" y="10090"/>
                  </a:lnTo>
                  <a:cubicBezTo>
                    <a:pt x="9617" y="10200"/>
                    <a:pt x="9700" y="10250"/>
                    <a:pt x="9785" y="10250"/>
                  </a:cubicBezTo>
                  <a:cubicBezTo>
                    <a:pt x="9892" y="10250"/>
                    <a:pt x="10002" y="10172"/>
                    <a:pt x="9994" y="10036"/>
                  </a:cubicBezTo>
                  <a:lnTo>
                    <a:pt x="9830" y="8944"/>
                  </a:lnTo>
                  <a:cubicBezTo>
                    <a:pt x="10936" y="7974"/>
                    <a:pt x="11564" y="6581"/>
                    <a:pt x="11564" y="5121"/>
                  </a:cubicBezTo>
                  <a:lnTo>
                    <a:pt x="11551" y="5121"/>
                  </a:lnTo>
                  <a:cubicBezTo>
                    <a:pt x="11551" y="2294"/>
                    <a:pt x="9257" y="1"/>
                    <a:pt x="6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4"/>
            <p:cNvSpPr/>
            <p:nvPr/>
          </p:nvSpPr>
          <p:spPr>
            <a:xfrm>
              <a:off x="3543188" y="2971375"/>
              <a:ext cx="19850" cy="73625"/>
            </a:xfrm>
            <a:custGeom>
              <a:avLst/>
              <a:gdLst/>
              <a:ahLst/>
              <a:cxnLst/>
              <a:rect l="l" t="t" r="r" b="b"/>
              <a:pathLst>
                <a:path w="794" h="2945" extrusionOk="0">
                  <a:moveTo>
                    <a:pt x="214" y="0"/>
                  </a:moveTo>
                  <a:cubicBezTo>
                    <a:pt x="107" y="0"/>
                    <a:pt x="0" y="78"/>
                    <a:pt x="15" y="214"/>
                  </a:cubicBezTo>
                  <a:lnTo>
                    <a:pt x="384" y="2781"/>
                  </a:lnTo>
                  <a:cubicBezTo>
                    <a:pt x="398" y="2877"/>
                    <a:pt x="479" y="2945"/>
                    <a:pt x="575" y="2945"/>
                  </a:cubicBezTo>
                  <a:lnTo>
                    <a:pt x="602" y="2945"/>
                  </a:lnTo>
                  <a:cubicBezTo>
                    <a:pt x="725" y="2931"/>
                    <a:pt x="793" y="2836"/>
                    <a:pt x="780" y="2726"/>
                  </a:cubicBezTo>
                  <a:lnTo>
                    <a:pt x="411" y="160"/>
                  </a:lnTo>
                  <a:cubicBezTo>
                    <a:pt x="387" y="50"/>
                    <a:pt x="300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4"/>
            <p:cNvSpPr/>
            <p:nvPr/>
          </p:nvSpPr>
          <p:spPr>
            <a:xfrm>
              <a:off x="3354463" y="2751450"/>
              <a:ext cx="186725" cy="160025"/>
            </a:xfrm>
            <a:custGeom>
              <a:avLst/>
              <a:gdLst/>
              <a:ahLst/>
              <a:cxnLst/>
              <a:rect l="l" t="t" r="r" b="b"/>
              <a:pathLst>
                <a:path w="7469" h="6401" extrusionOk="0">
                  <a:moveTo>
                    <a:pt x="4274" y="396"/>
                  </a:moveTo>
                  <a:cubicBezTo>
                    <a:pt x="4656" y="396"/>
                    <a:pt x="5052" y="1010"/>
                    <a:pt x="5243" y="1980"/>
                  </a:cubicBezTo>
                  <a:cubicBezTo>
                    <a:pt x="4922" y="1946"/>
                    <a:pt x="4598" y="1929"/>
                    <a:pt x="4274" y="1929"/>
                  </a:cubicBezTo>
                  <a:cubicBezTo>
                    <a:pt x="3950" y="1929"/>
                    <a:pt x="3625" y="1946"/>
                    <a:pt x="3304" y="1980"/>
                  </a:cubicBezTo>
                  <a:cubicBezTo>
                    <a:pt x="3496" y="1010"/>
                    <a:pt x="3905" y="396"/>
                    <a:pt x="4274" y="396"/>
                  </a:cubicBezTo>
                  <a:close/>
                  <a:moveTo>
                    <a:pt x="3441" y="533"/>
                  </a:moveTo>
                  <a:lnTo>
                    <a:pt x="3441" y="533"/>
                  </a:lnTo>
                  <a:cubicBezTo>
                    <a:pt x="3345" y="683"/>
                    <a:pt x="3250" y="833"/>
                    <a:pt x="3182" y="997"/>
                  </a:cubicBezTo>
                  <a:cubicBezTo>
                    <a:pt x="3045" y="1338"/>
                    <a:pt x="2936" y="1693"/>
                    <a:pt x="2881" y="2048"/>
                  </a:cubicBezTo>
                  <a:cubicBezTo>
                    <a:pt x="2608" y="2089"/>
                    <a:pt x="2349" y="2157"/>
                    <a:pt x="2089" y="2253"/>
                  </a:cubicBezTo>
                  <a:cubicBezTo>
                    <a:pt x="1912" y="2321"/>
                    <a:pt x="1734" y="2403"/>
                    <a:pt x="1570" y="2499"/>
                  </a:cubicBezTo>
                  <a:cubicBezTo>
                    <a:pt x="1816" y="1570"/>
                    <a:pt x="2526" y="819"/>
                    <a:pt x="3441" y="533"/>
                  </a:cubicBezTo>
                  <a:close/>
                  <a:moveTo>
                    <a:pt x="5120" y="533"/>
                  </a:moveTo>
                  <a:lnTo>
                    <a:pt x="5120" y="533"/>
                  </a:lnTo>
                  <a:cubicBezTo>
                    <a:pt x="6035" y="819"/>
                    <a:pt x="6731" y="1570"/>
                    <a:pt x="6977" y="2499"/>
                  </a:cubicBezTo>
                  <a:cubicBezTo>
                    <a:pt x="6827" y="2389"/>
                    <a:pt x="6649" y="2307"/>
                    <a:pt x="6472" y="2253"/>
                  </a:cubicBezTo>
                  <a:cubicBezTo>
                    <a:pt x="6213" y="2157"/>
                    <a:pt x="5939" y="2089"/>
                    <a:pt x="5680" y="2048"/>
                  </a:cubicBezTo>
                  <a:cubicBezTo>
                    <a:pt x="5612" y="1679"/>
                    <a:pt x="5516" y="1338"/>
                    <a:pt x="5380" y="997"/>
                  </a:cubicBezTo>
                  <a:cubicBezTo>
                    <a:pt x="5311" y="833"/>
                    <a:pt x="5216" y="683"/>
                    <a:pt x="5120" y="533"/>
                  </a:cubicBezTo>
                  <a:close/>
                  <a:moveTo>
                    <a:pt x="2827" y="2458"/>
                  </a:moveTo>
                  <a:cubicBezTo>
                    <a:pt x="2786" y="2949"/>
                    <a:pt x="2786" y="3441"/>
                    <a:pt x="2827" y="3932"/>
                  </a:cubicBezTo>
                  <a:cubicBezTo>
                    <a:pt x="1980" y="3755"/>
                    <a:pt x="1475" y="3441"/>
                    <a:pt x="1475" y="3195"/>
                  </a:cubicBezTo>
                  <a:cubicBezTo>
                    <a:pt x="1475" y="2949"/>
                    <a:pt x="1966" y="2635"/>
                    <a:pt x="2827" y="2458"/>
                  </a:cubicBezTo>
                  <a:close/>
                  <a:moveTo>
                    <a:pt x="5721" y="2458"/>
                  </a:moveTo>
                  <a:lnTo>
                    <a:pt x="5721" y="2458"/>
                  </a:lnTo>
                  <a:cubicBezTo>
                    <a:pt x="6581" y="2635"/>
                    <a:pt x="7073" y="2949"/>
                    <a:pt x="7073" y="3195"/>
                  </a:cubicBezTo>
                  <a:cubicBezTo>
                    <a:pt x="7073" y="3441"/>
                    <a:pt x="6581" y="3755"/>
                    <a:pt x="5721" y="3932"/>
                  </a:cubicBezTo>
                  <a:cubicBezTo>
                    <a:pt x="5748" y="3700"/>
                    <a:pt x="5762" y="3441"/>
                    <a:pt x="5762" y="3195"/>
                  </a:cubicBezTo>
                  <a:cubicBezTo>
                    <a:pt x="5762" y="2949"/>
                    <a:pt x="5748" y="2703"/>
                    <a:pt x="5721" y="2458"/>
                  </a:cubicBezTo>
                  <a:close/>
                  <a:moveTo>
                    <a:pt x="4279" y="2328"/>
                  </a:moveTo>
                  <a:cubicBezTo>
                    <a:pt x="4625" y="2328"/>
                    <a:pt x="4970" y="2348"/>
                    <a:pt x="5311" y="2389"/>
                  </a:cubicBezTo>
                  <a:cubicBezTo>
                    <a:pt x="5339" y="2662"/>
                    <a:pt x="5366" y="2922"/>
                    <a:pt x="5366" y="3195"/>
                  </a:cubicBezTo>
                  <a:cubicBezTo>
                    <a:pt x="5366" y="3468"/>
                    <a:pt x="5339" y="3727"/>
                    <a:pt x="5311" y="4000"/>
                  </a:cubicBezTo>
                  <a:cubicBezTo>
                    <a:pt x="4970" y="4041"/>
                    <a:pt x="4625" y="4062"/>
                    <a:pt x="4279" y="4062"/>
                  </a:cubicBezTo>
                  <a:cubicBezTo>
                    <a:pt x="3932" y="4062"/>
                    <a:pt x="3584" y="4041"/>
                    <a:pt x="3236" y="4000"/>
                  </a:cubicBezTo>
                  <a:cubicBezTo>
                    <a:pt x="3182" y="3468"/>
                    <a:pt x="3182" y="2922"/>
                    <a:pt x="3236" y="2389"/>
                  </a:cubicBezTo>
                  <a:cubicBezTo>
                    <a:pt x="3584" y="2348"/>
                    <a:pt x="3932" y="2328"/>
                    <a:pt x="4279" y="2328"/>
                  </a:cubicBezTo>
                  <a:close/>
                  <a:moveTo>
                    <a:pt x="6977" y="3905"/>
                  </a:moveTo>
                  <a:lnTo>
                    <a:pt x="6977" y="3905"/>
                  </a:lnTo>
                  <a:cubicBezTo>
                    <a:pt x="6733" y="4827"/>
                    <a:pt x="6030" y="5561"/>
                    <a:pt x="5124" y="5852"/>
                  </a:cubicBezTo>
                  <a:lnTo>
                    <a:pt x="5124" y="5852"/>
                  </a:lnTo>
                  <a:cubicBezTo>
                    <a:pt x="5218" y="5716"/>
                    <a:pt x="5299" y="5555"/>
                    <a:pt x="5366" y="5393"/>
                  </a:cubicBezTo>
                  <a:cubicBezTo>
                    <a:pt x="5503" y="5052"/>
                    <a:pt x="5612" y="4710"/>
                    <a:pt x="5666" y="4355"/>
                  </a:cubicBezTo>
                  <a:cubicBezTo>
                    <a:pt x="5939" y="4301"/>
                    <a:pt x="6199" y="4233"/>
                    <a:pt x="6458" y="4137"/>
                  </a:cubicBezTo>
                  <a:cubicBezTo>
                    <a:pt x="6636" y="4082"/>
                    <a:pt x="6813" y="4000"/>
                    <a:pt x="6977" y="3905"/>
                  </a:cubicBezTo>
                  <a:close/>
                  <a:moveTo>
                    <a:pt x="1570" y="3905"/>
                  </a:moveTo>
                  <a:cubicBezTo>
                    <a:pt x="1734" y="4000"/>
                    <a:pt x="1912" y="4082"/>
                    <a:pt x="2089" y="4137"/>
                  </a:cubicBezTo>
                  <a:cubicBezTo>
                    <a:pt x="2349" y="4233"/>
                    <a:pt x="2608" y="4301"/>
                    <a:pt x="2881" y="4355"/>
                  </a:cubicBezTo>
                  <a:cubicBezTo>
                    <a:pt x="2936" y="4710"/>
                    <a:pt x="3031" y="5052"/>
                    <a:pt x="3182" y="5393"/>
                  </a:cubicBezTo>
                  <a:cubicBezTo>
                    <a:pt x="3250" y="5557"/>
                    <a:pt x="3332" y="5721"/>
                    <a:pt x="3427" y="5857"/>
                  </a:cubicBezTo>
                  <a:cubicBezTo>
                    <a:pt x="2512" y="5571"/>
                    <a:pt x="1803" y="4833"/>
                    <a:pt x="1557" y="3905"/>
                  </a:cubicBezTo>
                  <a:close/>
                  <a:moveTo>
                    <a:pt x="3304" y="4410"/>
                  </a:moveTo>
                  <a:cubicBezTo>
                    <a:pt x="3625" y="4451"/>
                    <a:pt x="3950" y="4472"/>
                    <a:pt x="4274" y="4472"/>
                  </a:cubicBezTo>
                  <a:cubicBezTo>
                    <a:pt x="4598" y="4472"/>
                    <a:pt x="4922" y="4451"/>
                    <a:pt x="5243" y="4410"/>
                  </a:cubicBezTo>
                  <a:lnTo>
                    <a:pt x="5243" y="4410"/>
                  </a:lnTo>
                  <a:cubicBezTo>
                    <a:pt x="5052" y="5379"/>
                    <a:pt x="4656" y="5994"/>
                    <a:pt x="4274" y="5994"/>
                  </a:cubicBezTo>
                  <a:cubicBezTo>
                    <a:pt x="3905" y="5994"/>
                    <a:pt x="3496" y="5379"/>
                    <a:pt x="3304" y="4410"/>
                  </a:cubicBezTo>
                  <a:close/>
                  <a:moveTo>
                    <a:pt x="4274" y="0"/>
                  </a:moveTo>
                  <a:cubicBezTo>
                    <a:pt x="1434" y="0"/>
                    <a:pt x="0" y="3441"/>
                    <a:pt x="2021" y="5461"/>
                  </a:cubicBezTo>
                  <a:cubicBezTo>
                    <a:pt x="2670" y="6110"/>
                    <a:pt x="3468" y="6401"/>
                    <a:pt x="4252" y="6401"/>
                  </a:cubicBezTo>
                  <a:cubicBezTo>
                    <a:pt x="5893" y="6401"/>
                    <a:pt x="7469" y="5126"/>
                    <a:pt x="7469" y="3195"/>
                  </a:cubicBezTo>
                  <a:cubicBezTo>
                    <a:pt x="7469" y="1434"/>
                    <a:pt x="6035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74"/>
          <p:cNvGrpSpPr/>
          <p:nvPr/>
        </p:nvGrpSpPr>
        <p:grpSpPr>
          <a:xfrm>
            <a:off x="4033363" y="2715950"/>
            <a:ext cx="341700" cy="320175"/>
            <a:chOff x="4033363" y="2715950"/>
            <a:chExt cx="341700" cy="320175"/>
          </a:xfrm>
        </p:grpSpPr>
        <p:sp>
          <p:nvSpPr>
            <p:cNvPr id="1180" name="Google Shape;1180;p74"/>
            <p:cNvSpPr/>
            <p:nvPr/>
          </p:nvSpPr>
          <p:spPr>
            <a:xfrm>
              <a:off x="4033363" y="2715950"/>
              <a:ext cx="341700" cy="320175"/>
            </a:xfrm>
            <a:custGeom>
              <a:avLst/>
              <a:gdLst/>
              <a:ahLst/>
              <a:cxnLst/>
              <a:rect l="l" t="t" r="r" b="b"/>
              <a:pathLst>
                <a:path w="13668" h="12807" extrusionOk="0">
                  <a:moveTo>
                    <a:pt x="12848" y="396"/>
                  </a:moveTo>
                  <a:lnTo>
                    <a:pt x="12848" y="2130"/>
                  </a:lnTo>
                  <a:lnTo>
                    <a:pt x="12384" y="2130"/>
                  </a:lnTo>
                  <a:lnTo>
                    <a:pt x="12384" y="1270"/>
                  </a:lnTo>
                  <a:cubicBezTo>
                    <a:pt x="12384" y="1161"/>
                    <a:pt x="12302" y="1065"/>
                    <a:pt x="12193" y="1065"/>
                  </a:cubicBezTo>
                  <a:lnTo>
                    <a:pt x="1270" y="1065"/>
                  </a:lnTo>
                  <a:lnTo>
                    <a:pt x="1257" y="396"/>
                  </a:lnTo>
                  <a:close/>
                  <a:moveTo>
                    <a:pt x="11988" y="1461"/>
                  </a:moveTo>
                  <a:lnTo>
                    <a:pt x="11988" y="2130"/>
                  </a:lnTo>
                  <a:lnTo>
                    <a:pt x="10473" y="2130"/>
                  </a:lnTo>
                  <a:cubicBezTo>
                    <a:pt x="10364" y="2130"/>
                    <a:pt x="10268" y="2226"/>
                    <a:pt x="10268" y="2335"/>
                  </a:cubicBezTo>
                  <a:lnTo>
                    <a:pt x="10268" y="3413"/>
                  </a:lnTo>
                  <a:lnTo>
                    <a:pt x="4370" y="3413"/>
                  </a:lnTo>
                  <a:cubicBezTo>
                    <a:pt x="4361" y="3413"/>
                    <a:pt x="4353" y="3412"/>
                    <a:pt x="4345" y="3412"/>
                  </a:cubicBezTo>
                  <a:cubicBezTo>
                    <a:pt x="4078" y="3412"/>
                    <a:pt x="4078" y="3824"/>
                    <a:pt x="4345" y="3824"/>
                  </a:cubicBezTo>
                  <a:cubicBezTo>
                    <a:pt x="4353" y="3824"/>
                    <a:pt x="4361" y="3824"/>
                    <a:pt x="4370" y="3823"/>
                  </a:cubicBezTo>
                  <a:lnTo>
                    <a:pt x="10473" y="3823"/>
                  </a:lnTo>
                  <a:cubicBezTo>
                    <a:pt x="10582" y="3823"/>
                    <a:pt x="10678" y="3727"/>
                    <a:pt x="10678" y="3618"/>
                  </a:cubicBezTo>
                  <a:lnTo>
                    <a:pt x="10678" y="2540"/>
                  </a:lnTo>
                  <a:lnTo>
                    <a:pt x="13272" y="2540"/>
                  </a:lnTo>
                  <a:lnTo>
                    <a:pt x="13272" y="12411"/>
                  </a:lnTo>
                  <a:lnTo>
                    <a:pt x="410" y="12411"/>
                  </a:lnTo>
                  <a:lnTo>
                    <a:pt x="410" y="3823"/>
                  </a:lnTo>
                  <a:lnTo>
                    <a:pt x="3441" y="3823"/>
                  </a:lnTo>
                  <a:cubicBezTo>
                    <a:pt x="3687" y="3796"/>
                    <a:pt x="3687" y="3441"/>
                    <a:pt x="3441" y="3413"/>
                  </a:cubicBezTo>
                  <a:lnTo>
                    <a:pt x="410" y="3413"/>
                  </a:lnTo>
                  <a:lnTo>
                    <a:pt x="410" y="1461"/>
                  </a:lnTo>
                  <a:close/>
                  <a:moveTo>
                    <a:pt x="1066" y="0"/>
                  </a:moveTo>
                  <a:cubicBezTo>
                    <a:pt x="943" y="0"/>
                    <a:pt x="861" y="82"/>
                    <a:pt x="861" y="191"/>
                  </a:cubicBezTo>
                  <a:lnTo>
                    <a:pt x="861" y="1065"/>
                  </a:lnTo>
                  <a:lnTo>
                    <a:pt x="206" y="1065"/>
                  </a:lnTo>
                  <a:cubicBezTo>
                    <a:pt x="96" y="1065"/>
                    <a:pt x="1" y="1147"/>
                    <a:pt x="1" y="1270"/>
                  </a:cubicBezTo>
                  <a:lnTo>
                    <a:pt x="1" y="12602"/>
                  </a:lnTo>
                  <a:cubicBezTo>
                    <a:pt x="1" y="12711"/>
                    <a:pt x="96" y="12807"/>
                    <a:pt x="206" y="12807"/>
                  </a:cubicBezTo>
                  <a:lnTo>
                    <a:pt x="13477" y="12807"/>
                  </a:lnTo>
                  <a:cubicBezTo>
                    <a:pt x="13586" y="12807"/>
                    <a:pt x="13668" y="12711"/>
                    <a:pt x="13668" y="12602"/>
                  </a:cubicBezTo>
                  <a:lnTo>
                    <a:pt x="13668" y="2335"/>
                  </a:lnTo>
                  <a:cubicBezTo>
                    <a:pt x="13668" y="2226"/>
                    <a:pt x="13586" y="2130"/>
                    <a:pt x="13477" y="2130"/>
                  </a:cubicBezTo>
                  <a:lnTo>
                    <a:pt x="13244" y="2130"/>
                  </a:lnTo>
                  <a:lnTo>
                    <a:pt x="13244" y="191"/>
                  </a:lnTo>
                  <a:cubicBezTo>
                    <a:pt x="13244" y="82"/>
                    <a:pt x="13149" y="0"/>
                    <a:pt x="13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4"/>
            <p:cNvSpPr/>
            <p:nvPr/>
          </p:nvSpPr>
          <p:spPr>
            <a:xfrm>
              <a:off x="4198238" y="2924475"/>
              <a:ext cx="114825" cy="9975"/>
            </a:xfrm>
            <a:custGeom>
              <a:avLst/>
              <a:gdLst/>
              <a:ahLst/>
              <a:cxnLst/>
              <a:rect l="l" t="t" r="r" b="b"/>
              <a:pathLst>
                <a:path w="4593" h="399" extrusionOk="0">
                  <a:moveTo>
                    <a:pt x="4327" y="0"/>
                  </a:moveTo>
                  <a:cubicBezTo>
                    <a:pt x="4318" y="0"/>
                    <a:pt x="4310" y="0"/>
                    <a:pt x="4301" y="1"/>
                  </a:cubicBezTo>
                  <a:lnTo>
                    <a:pt x="246" y="1"/>
                  </a:lnTo>
                  <a:cubicBezTo>
                    <a:pt x="0" y="15"/>
                    <a:pt x="0" y="370"/>
                    <a:pt x="246" y="397"/>
                  </a:cubicBezTo>
                  <a:lnTo>
                    <a:pt x="4301" y="397"/>
                  </a:lnTo>
                  <a:cubicBezTo>
                    <a:pt x="4310" y="398"/>
                    <a:pt x="4318" y="398"/>
                    <a:pt x="4327" y="398"/>
                  </a:cubicBezTo>
                  <a:cubicBezTo>
                    <a:pt x="4593" y="398"/>
                    <a:pt x="4593" y="0"/>
                    <a:pt x="4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4"/>
            <p:cNvSpPr/>
            <p:nvPr/>
          </p:nvSpPr>
          <p:spPr>
            <a:xfrm>
              <a:off x="4198238" y="2951125"/>
              <a:ext cx="60425" cy="10250"/>
            </a:xfrm>
            <a:custGeom>
              <a:avLst/>
              <a:gdLst/>
              <a:ahLst/>
              <a:cxnLst/>
              <a:rect l="l" t="t" r="r" b="b"/>
              <a:pathLst>
                <a:path w="2417" h="410" extrusionOk="0">
                  <a:moveTo>
                    <a:pt x="246" y="0"/>
                  </a:moveTo>
                  <a:cubicBezTo>
                    <a:pt x="0" y="28"/>
                    <a:pt x="0" y="383"/>
                    <a:pt x="246" y="410"/>
                  </a:cubicBezTo>
                  <a:lnTo>
                    <a:pt x="2171" y="410"/>
                  </a:lnTo>
                  <a:cubicBezTo>
                    <a:pt x="2417" y="383"/>
                    <a:pt x="2417" y="28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4"/>
            <p:cNvSpPr/>
            <p:nvPr/>
          </p:nvSpPr>
          <p:spPr>
            <a:xfrm>
              <a:off x="4198238" y="2978050"/>
              <a:ext cx="82750" cy="9975"/>
            </a:xfrm>
            <a:custGeom>
              <a:avLst/>
              <a:gdLst/>
              <a:ahLst/>
              <a:cxnLst/>
              <a:rect l="l" t="t" r="r" b="b"/>
              <a:pathLst>
                <a:path w="3310" h="399" extrusionOk="0">
                  <a:moveTo>
                    <a:pt x="3043" y="1"/>
                  </a:moveTo>
                  <a:cubicBezTo>
                    <a:pt x="3035" y="1"/>
                    <a:pt x="3026" y="1"/>
                    <a:pt x="3018" y="2"/>
                  </a:cubicBezTo>
                  <a:lnTo>
                    <a:pt x="246" y="2"/>
                  </a:lnTo>
                  <a:cubicBezTo>
                    <a:pt x="0" y="16"/>
                    <a:pt x="0" y="370"/>
                    <a:pt x="246" y="398"/>
                  </a:cubicBezTo>
                  <a:lnTo>
                    <a:pt x="3018" y="398"/>
                  </a:lnTo>
                  <a:cubicBezTo>
                    <a:pt x="3026" y="399"/>
                    <a:pt x="3035" y="399"/>
                    <a:pt x="3043" y="399"/>
                  </a:cubicBezTo>
                  <a:cubicBezTo>
                    <a:pt x="3309" y="399"/>
                    <a:pt x="3309" y="1"/>
                    <a:pt x="3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4"/>
            <p:cNvSpPr/>
            <p:nvPr/>
          </p:nvSpPr>
          <p:spPr>
            <a:xfrm>
              <a:off x="4288213" y="2978050"/>
              <a:ext cx="24850" cy="9975"/>
            </a:xfrm>
            <a:custGeom>
              <a:avLst/>
              <a:gdLst/>
              <a:ahLst/>
              <a:cxnLst/>
              <a:rect l="l" t="t" r="r" b="b"/>
              <a:pathLst>
                <a:path w="994" h="399" extrusionOk="0">
                  <a:moveTo>
                    <a:pt x="254" y="1"/>
                  </a:moveTo>
                  <a:cubicBezTo>
                    <a:pt x="0" y="1"/>
                    <a:pt x="0" y="399"/>
                    <a:pt x="254" y="399"/>
                  </a:cubicBezTo>
                  <a:cubicBezTo>
                    <a:pt x="262" y="399"/>
                    <a:pt x="270" y="399"/>
                    <a:pt x="279" y="398"/>
                  </a:cubicBezTo>
                  <a:lnTo>
                    <a:pt x="702" y="398"/>
                  </a:lnTo>
                  <a:cubicBezTo>
                    <a:pt x="711" y="399"/>
                    <a:pt x="719" y="399"/>
                    <a:pt x="728" y="399"/>
                  </a:cubicBezTo>
                  <a:cubicBezTo>
                    <a:pt x="994" y="399"/>
                    <a:pt x="994" y="1"/>
                    <a:pt x="728" y="1"/>
                  </a:cubicBezTo>
                  <a:cubicBezTo>
                    <a:pt x="719" y="1"/>
                    <a:pt x="711" y="1"/>
                    <a:pt x="702" y="2"/>
                  </a:cubicBezTo>
                  <a:lnTo>
                    <a:pt x="279" y="2"/>
                  </a:lnTo>
                  <a:cubicBezTo>
                    <a:pt x="270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4"/>
            <p:cNvSpPr/>
            <p:nvPr/>
          </p:nvSpPr>
          <p:spPr>
            <a:xfrm>
              <a:off x="4113588" y="2929625"/>
              <a:ext cx="63500" cy="58375"/>
            </a:xfrm>
            <a:custGeom>
              <a:avLst/>
              <a:gdLst/>
              <a:ahLst/>
              <a:cxnLst/>
              <a:rect l="l" t="t" r="r" b="b"/>
              <a:pathLst>
                <a:path w="2540" h="2335" extrusionOk="0">
                  <a:moveTo>
                    <a:pt x="1912" y="410"/>
                  </a:moveTo>
                  <a:cubicBezTo>
                    <a:pt x="2035" y="410"/>
                    <a:pt x="2144" y="505"/>
                    <a:pt x="2144" y="628"/>
                  </a:cubicBezTo>
                  <a:lnTo>
                    <a:pt x="2144" y="1939"/>
                  </a:lnTo>
                  <a:lnTo>
                    <a:pt x="410" y="1939"/>
                  </a:lnTo>
                  <a:lnTo>
                    <a:pt x="410" y="628"/>
                  </a:lnTo>
                  <a:cubicBezTo>
                    <a:pt x="410" y="505"/>
                    <a:pt x="505" y="410"/>
                    <a:pt x="628" y="410"/>
                  </a:cubicBezTo>
                  <a:close/>
                  <a:moveTo>
                    <a:pt x="628" y="0"/>
                  </a:moveTo>
                  <a:cubicBezTo>
                    <a:pt x="287" y="0"/>
                    <a:pt x="0" y="287"/>
                    <a:pt x="0" y="628"/>
                  </a:cubicBezTo>
                  <a:lnTo>
                    <a:pt x="0" y="2130"/>
                  </a:lnTo>
                  <a:cubicBezTo>
                    <a:pt x="0" y="2239"/>
                    <a:pt x="96" y="2335"/>
                    <a:pt x="205" y="2335"/>
                  </a:cubicBezTo>
                  <a:lnTo>
                    <a:pt x="2349" y="2335"/>
                  </a:lnTo>
                  <a:cubicBezTo>
                    <a:pt x="2458" y="2335"/>
                    <a:pt x="2540" y="2239"/>
                    <a:pt x="2540" y="2130"/>
                  </a:cubicBezTo>
                  <a:lnTo>
                    <a:pt x="2540" y="628"/>
                  </a:lnTo>
                  <a:cubicBezTo>
                    <a:pt x="2540" y="287"/>
                    <a:pt x="2267" y="0"/>
                    <a:pt x="1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4"/>
            <p:cNvSpPr/>
            <p:nvPr/>
          </p:nvSpPr>
          <p:spPr>
            <a:xfrm>
              <a:off x="4107788" y="2876375"/>
              <a:ext cx="72375" cy="52775"/>
            </a:xfrm>
            <a:custGeom>
              <a:avLst/>
              <a:gdLst/>
              <a:ahLst/>
              <a:cxnLst/>
              <a:rect l="l" t="t" r="r" b="b"/>
              <a:pathLst>
                <a:path w="2895" h="2111" extrusionOk="0">
                  <a:moveTo>
                    <a:pt x="1420" y="393"/>
                  </a:moveTo>
                  <a:cubicBezTo>
                    <a:pt x="1447" y="393"/>
                    <a:pt x="1474" y="394"/>
                    <a:pt x="1502" y="396"/>
                  </a:cubicBezTo>
                  <a:cubicBezTo>
                    <a:pt x="1789" y="396"/>
                    <a:pt x="2048" y="574"/>
                    <a:pt x="2130" y="847"/>
                  </a:cubicBezTo>
                  <a:lnTo>
                    <a:pt x="546" y="847"/>
                  </a:lnTo>
                  <a:cubicBezTo>
                    <a:pt x="749" y="555"/>
                    <a:pt x="1069" y="393"/>
                    <a:pt x="1420" y="393"/>
                  </a:cubicBezTo>
                  <a:close/>
                  <a:moveTo>
                    <a:pt x="2130" y="1243"/>
                  </a:moveTo>
                  <a:cubicBezTo>
                    <a:pt x="2048" y="1516"/>
                    <a:pt x="1789" y="1707"/>
                    <a:pt x="1502" y="1707"/>
                  </a:cubicBezTo>
                  <a:cubicBezTo>
                    <a:pt x="1215" y="1707"/>
                    <a:pt x="970" y="1516"/>
                    <a:pt x="888" y="1243"/>
                  </a:cubicBezTo>
                  <a:close/>
                  <a:moveTo>
                    <a:pt x="1502" y="0"/>
                  </a:moveTo>
                  <a:cubicBezTo>
                    <a:pt x="533" y="0"/>
                    <a:pt x="109" y="656"/>
                    <a:pt x="27" y="1011"/>
                  </a:cubicBezTo>
                  <a:cubicBezTo>
                    <a:pt x="0" y="1133"/>
                    <a:pt x="96" y="1256"/>
                    <a:pt x="219" y="1256"/>
                  </a:cubicBezTo>
                  <a:lnTo>
                    <a:pt x="464" y="1256"/>
                  </a:lnTo>
                  <a:cubicBezTo>
                    <a:pt x="574" y="1795"/>
                    <a:pt x="1036" y="2110"/>
                    <a:pt x="1508" y="2110"/>
                  </a:cubicBezTo>
                  <a:cubicBezTo>
                    <a:pt x="1803" y="2110"/>
                    <a:pt x="2101" y="1988"/>
                    <a:pt x="2321" y="1720"/>
                  </a:cubicBezTo>
                  <a:cubicBezTo>
                    <a:pt x="2895" y="1038"/>
                    <a:pt x="2403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4"/>
            <p:cNvSpPr/>
            <p:nvPr/>
          </p:nvSpPr>
          <p:spPr>
            <a:xfrm>
              <a:off x="4199263" y="2865450"/>
              <a:ext cx="111625" cy="42350"/>
            </a:xfrm>
            <a:custGeom>
              <a:avLst/>
              <a:gdLst/>
              <a:ahLst/>
              <a:cxnLst/>
              <a:rect l="l" t="t" r="r" b="b"/>
              <a:pathLst>
                <a:path w="4465" h="1694" extrusionOk="0">
                  <a:moveTo>
                    <a:pt x="4069" y="410"/>
                  </a:moveTo>
                  <a:lnTo>
                    <a:pt x="4069" y="1284"/>
                  </a:lnTo>
                  <a:lnTo>
                    <a:pt x="396" y="1284"/>
                  </a:lnTo>
                  <a:lnTo>
                    <a:pt x="396" y="410"/>
                  </a:lnTo>
                  <a:close/>
                  <a:moveTo>
                    <a:pt x="205" y="0"/>
                  </a:moveTo>
                  <a:cubicBezTo>
                    <a:pt x="96" y="0"/>
                    <a:pt x="0" y="96"/>
                    <a:pt x="0" y="205"/>
                  </a:cubicBezTo>
                  <a:lnTo>
                    <a:pt x="0" y="1488"/>
                  </a:lnTo>
                  <a:cubicBezTo>
                    <a:pt x="0" y="1598"/>
                    <a:pt x="82" y="1693"/>
                    <a:pt x="205" y="1693"/>
                  </a:cubicBezTo>
                  <a:lnTo>
                    <a:pt x="4260" y="1693"/>
                  </a:lnTo>
                  <a:cubicBezTo>
                    <a:pt x="4383" y="1693"/>
                    <a:pt x="4465" y="1598"/>
                    <a:pt x="4465" y="1488"/>
                  </a:cubicBezTo>
                  <a:lnTo>
                    <a:pt x="4465" y="205"/>
                  </a:lnTo>
                  <a:cubicBezTo>
                    <a:pt x="4465" y="96"/>
                    <a:pt x="4383" y="0"/>
                    <a:pt x="4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74"/>
          <p:cNvGrpSpPr/>
          <p:nvPr/>
        </p:nvGrpSpPr>
        <p:grpSpPr>
          <a:xfrm>
            <a:off x="4788738" y="2703650"/>
            <a:ext cx="342050" cy="341350"/>
            <a:chOff x="4788738" y="2703650"/>
            <a:chExt cx="342050" cy="341350"/>
          </a:xfrm>
        </p:grpSpPr>
        <p:sp>
          <p:nvSpPr>
            <p:cNvPr id="1189" name="Google Shape;1189;p74"/>
            <p:cNvSpPr/>
            <p:nvPr/>
          </p:nvSpPr>
          <p:spPr>
            <a:xfrm>
              <a:off x="4788738" y="2703650"/>
              <a:ext cx="342050" cy="341350"/>
            </a:xfrm>
            <a:custGeom>
              <a:avLst/>
              <a:gdLst/>
              <a:ahLst/>
              <a:cxnLst/>
              <a:rect l="l" t="t" r="r" b="b"/>
              <a:pathLst>
                <a:path w="13682" h="13654" extrusionOk="0">
                  <a:moveTo>
                    <a:pt x="12616" y="410"/>
                  </a:moveTo>
                  <a:cubicBezTo>
                    <a:pt x="12985" y="410"/>
                    <a:pt x="13271" y="697"/>
                    <a:pt x="13271" y="1066"/>
                  </a:cubicBezTo>
                  <a:lnTo>
                    <a:pt x="13271" y="1707"/>
                  </a:lnTo>
                  <a:lnTo>
                    <a:pt x="410" y="1707"/>
                  </a:lnTo>
                  <a:lnTo>
                    <a:pt x="410" y="1066"/>
                  </a:lnTo>
                  <a:cubicBezTo>
                    <a:pt x="410" y="697"/>
                    <a:pt x="697" y="410"/>
                    <a:pt x="1065" y="410"/>
                  </a:cubicBezTo>
                  <a:close/>
                  <a:moveTo>
                    <a:pt x="13271" y="2103"/>
                  </a:moveTo>
                  <a:lnTo>
                    <a:pt x="13271" y="3414"/>
                  </a:lnTo>
                  <a:lnTo>
                    <a:pt x="11128" y="3414"/>
                  </a:lnTo>
                  <a:cubicBezTo>
                    <a:pt x="11120" y="3413"/>
                    <a:pt x="11112" y="3413"/>
                    <a:pt x="11104" y="3413"/>
                  </a:cubicBezTo>
                  <a:cubicBezTo>
                    <a:pt x="10849" y="3413"/>
                    <a:pt x="10849" y="3825"/>
                    <a:pt x="11104" y="3825"/>
                  </a:cubicBezTo>
                  <a:cubicBezTo>
                    <a:pt x="11112" y="3825"/>
                    <a:pt x="11120" y="3824"/>
                    <a:pt x="11128" y="3824"/>
                  </a:cubicBezTo>
                  <a:lnTo>
                    <a:pt x="13271" y="3824"/>
                  </a:lnTo>
                  <a:lnTo>
                    <a:pt x="13271" y="7906"/>
                  </a:lnTo>
                  <a:cubicBezTo>
                    <a:pt x="13271" y="8261"/>
                    <a:pt x="12985" y="8548"/>
                    <a:pt x="12616" y="8561"/>
                  </a:cubicBezTo>
                  <a:lnTo>
                    <a:pt x="12602" y="8561"/>
                  </a:lnTo>
                  <a:lnTo>
                    <a:pt x="12602" y="6022"/>
                  </a:lnTo>
                  <a:cubicBezTo>
                    <a:pt x="12602" y="5907"/>
                    <a:pt x="12506" y="5821"/>
                    <a:pt x="12402" y="5821"/>
                  </a:cubicBezTo>
                  <a:cubicBezTo>
                    <a:pt x="12382" y="5821"/>
                    <a:pt x="12363" y="5824"/>
                    <a:pt x="12343" y="5831"/>
                  </a:cubicBezTo>
                  <a:lnTo>
                    <a:pt x="11210" y="6213"/>
                  </a:lnTo>
                  <a:cubicBezTo>
                    <a:pt x="11060" y="6254"/>
                    <a:pt x="10896" y="6281"/>
                    <a:pt x="10732" y="6281"/>
                  </a:cubicBezTo>
                  <a:cubicBezTo>
                    <a:pt x="10336" y="6267"/>
                    <a:pt x="9940" y="6145"/>
                    <a:pt x="9612" y="5940"/>
                  </a:cubicBezTo>
                  <a:lnTo>
                    <a:pt x="9094" y="5544"/>
                  </a:lnTo>
                  <a:cubicBezTo>
                    <a:pt x="9059" y="5523"/>
                    <a:pt x="9018" y="5513"/>
                    <a:pt x="8978" y="5513"/>
                  </a:cubicBezTo>
                  <a:cubicBezTo>
                    <a:pt x="8937" y="5513"/>
                    <a:pt x="8896" y="5523"/>
                    <a:pt x="8861" y="5544"/>
                  </a:cubicBezTo>
                  <a:lnTo>
                    <a:pt x="8343" y="5940"/>
                  </a:lnTo>
                  <a:cubicBezTo>
                    <a:pt x="8015" y="6158"/>
                    <a:pt x="7619" y="6267"/>
                    <a:pt x="7223" y="6281"/>
                  </a:cubicBezTo>
                  <a:cubicBezTo>
                    <a:pt x="7059" y="6281"/>
                    <a:pt x="6895" y="6254"/>
                    <a:pt x="6745" y="6213"/>
                  </a:cubicBezTo>
                  <a:lnTo>
                    <a:pt x="5612" y="5831"/>
                  </a:lnTo>
                  <a:cubicBezTo>
                    <a:pt x="5592" y="5824"/>
                    <a:pt x="5573" y="5821"/>
                    <a:pt x="5553" y="5821"/>
                  </a:cubicBezTo>
                  <a:cubicBezTo>
                    <a:pt x="5449" y="5821"/>
                    <a:pt x="5353" y="5907"/>
                    <a:pt x="5353" y="6022"/>
                  </a:cubicBezTo>
                  <a:lnTo>
                    <a:pt x="5353" y="8561"/>
                  </a:lnTo>
                  <a:lnTo>
                    <a:pt x="1065" y="8561"/>
                  </a:lnTo>
                  <a:cubicBezTo>
                    <a:pt x="697" y="8561"/>
                    <a:pt x="410" y="8261"/>
                    <a:pt x="410" y="7906"/>
                  </a:cubicBezTo>
                  <a:lnTo>
                    <a:pt x="410" y="3824"/>
                  </a:lnTo>
                  <a:lnTo>
                    <a:pt x="10159" y="3824"/>
                  </a:lnTo>
                  <a:cubicBezTo>
                    <a:pt x="10404" y="3796"/>
                    <a:pt x="10404" y="3441"/>
                    <a:pt x="10159" y="3414"/>
                  </a:cubicBezTo>
                  <a:lnTo>
                    <a:pt x="410" y="3414"/>
                  </a:lnTo>
                  <a:lnTo>
                    <a:pt x="410" y="2103"/>
                  </a:lnTo>
                  <a:close/>
                  <a:moveTo>
                    <a:pt x="8971" y="5967"/>
                  </a:moveTo>
                  <a:lnTo>
                    <a:pt x="9367" y="6267"/>
                  </a:lnTo>
                  <a:cubicBezTo>
                    <a:pt x="9776" y="6541"/>
                    <a:pt x="10240" y="6677"/>
                    <a:pt x="10732" y="6691"/>
                  </a:cubicBezTo>
                  <a:cubicBezTo>
                    <a:pt x="10937" y="6691"/>
                    <a:pt x="11142" y="6663"/>
                    <a:pt x="11333" y="6595"/>
                  </a:cubicBezTo>
                  <a:lnTo>
                    <a:pt x="12207" y="6308"/>
                  </a:lnTo>
                  <a:lnTo>
                    <a:pt x="12207" y="10582"/>
                  </a:lnTo>
                  <a:lnTo>
                    <a:pt x="12138" y="10718"/>
                  </a:lnTo>
                  <a:cubicBezTo>
                    <a:pt x="11783" y="11401"/>
                    <a:pt x="11278" y="11975"/>
                    <a:pt x="10650" y="12425"/>
                  </a:cubicBezTo>
                  <a:cubicBezTo>
                    <a:pt x="10199" y="12739"/>
                    <a:pt x="9708" y="12999"/>
                    <a:pt x="9189" y="13176"/>
                  </a:cubicBezTo>
                  <a:lnTo>
                    <a:pt x="9080" y="13217"/>
                  </a:lnTo>
                  <a:lnTo>
                    <a:pt x="9025" y="13231"/>
                  </a:lnTo>
                  <a:cubicBezTo>
                    <a:pt x="9012" y="13244"/>
                    <a:pt x="8998" y="13244"/>
                    <a:pt x="8971" y="13244"/>
                  </a:cubicBezTo>
                  <a:cubicBezTo>
                    <a:pt x="8957" y="13244"/>
                    <a:pt x="8943" y="13244"/>
                    <a:pt x="8930" y="13231"/>
                  </a:cubicBezTo>
                  <a:lnTo>
                    <a:pt x="8875" y="13217"/>
                  </a:lnTo>
                  <a:lnTo>
                    <a:pt x="8780" y="13176"/>
                  </a:lnTo>
                  <a:cubicBezTo>
                    <a:pt x="8247" y="12999"/>
                    <a:pt x="7756" y="12739"/>
                    <a:pt x="7319" y="12425"/>
                  </a:cubicBezTo>
                  <a:cubicBezTo>
                    <a:pt x="6691" y="11975"/>
                    <a:pt x="6172" y="11387"/>
                    <a:pt x="5830" y="10718"/>
                  </a:cubicBezTo>
                  <a:lnTo>
                    <a:pt x="5762" y="10568"/>
                  </a:lnTo>
                  <a:lnTo>
                    <a:pt x="5762" y="6308"/>
                  </a:lnTo>
                  <a:lnTo>
                    <a:pt x="6609" y="6595"/>
                  </a:lnTo>
                  <a:cubicBezTo>
                    <a:pt x="6800" y="6663"/>
                    <a:pt x="7018" y="6691"/>
                    <a:pt x="7223" y="6691"/>
                  </a:cubicBezTo>
                  <a:cubicBezTo>
                    <a:pt x="7701" y="6677"/>
                    <a:pt x="8179" y="6527"/>
                    <a:pt x="8588" y="6267"/>
                  </a:cubicBezTo>
                  <a:lnTo>
                    <a:pt x="8971" y="5967"/>
                  </a:lnTo>
                  <a:close/>
                  <a:moveTo>
                    <a:pt x="1065" y="1"/>
                  </a:moveTo>
                  <a:cubicBezTo>
                    <a:pt x="478" y="1"/>
                    <a:pt x="0" y="465"/>
                    <a:pt x="0" y="1052"/>
                  </a:cubicBezTo>
                  <a:lnTo>
                    <a:pt x="0" y="7892"/>
                  </a:lnTo>
                  <a:cubicBezTo>
                    <a:pt x="0" y="8479"/>
                    <a:pt x="478" y="8957"/>
                    <a:pt x="1065" y="8957"/>
                  </a:cubicBezTo>
                  <a:lnTo>
                    <a:pt x="5353" y="8957"/>
                  </a:lnTo>
                  <a:lnTo>
                    <a:pt x="5353" y="10623"/>
                  </a:lnTo>
                  <a:cubicBezTo>
                    <a:pt x="5366" y="10677"/>
                    <a:pt x="5380" y="10732"/>
                    <a:pt x="5407" y="10773"/>
                  </a:cubicBezTo>
                  <a:lnTo>
                    <a:pt x="5462" y="10882"/>
                  </a:lnTo>
                  <a:cubicBezTo>
                    <a:pt x="5844" y="11620"/>
                    <a:pt x="6390" y="12261"/>
                    <a:pt x="7073" y="12739"/>
                  </a:cubicBezTo>
                  <a:cubicBezTo>
                    <a:pt x="7551" y="13094"/>
                    <a:pt x="8083" y="13367"/>
                    <a:pt x="8643" y="13558"/>
                  </a:cubicBezTo>
                  <a:lnTo>
                    <a:pt x="8821" y="13613"/>
                  </a:lnTo>
                  <a:cubicBezTo>
                    <a:pt x="8875" y="13640"/>
                    <a:pt x="8930" y="13654"/>
                    <a:pt x="8984" y="13654"/>
                  </a:cubicBezTo>
                  <a:cubicBezTo>
                    <a:pt x="9039" y="13654"/>
                    <a:pt x="9094" y="13640"/>
                    <a:pt x="9148" y="13613"/>
                  </a:cubicBezTo>
                  <a:lnTo>
                    <a:pt x="9312" y="13558"/>
                  </a:lnTo>
                  <a:cubicBezTo>
                    <a:pt x="9872" y="13367"/>
                    <a:pt x="10404" y="13094"/>
                    <a:pt x="10882" y="12739"/>
                  </a:cubicBezTo>
                  <a:cubicBezTo>
                    <a:pt x="11565" y="12261"/>
                    <a:pt x="12111" y="11620"/>
                    <a:pt x="12493" y="10882"/>
                  </a:cubicBezTo>
                  <a:cubicBezTo>
                    <a:pt x="12521" y="10855"/>
                    <a:pt x="12534" y="10814"/>
                    <a:pt x="12548" y="10773"/>
                  </a:cubicBezTo>
                  <a:cubicBezTo>
                    <a:pt x="12575" y="10732"/>
                    <a:pt x="12602" y="10677"/>
                    <a:pt x="12602" y="10623"/>
                  </a:cubicBezTo>
                  <a:lnTo>
                    <a:pt x="12602" y="8944"/>
                  </a:lnTo>
                  <a:lnTo>
                    <a:pt x="12616" y="8944"/>
                  </a:lnTo>
                  <a:cubicBezTo>
                    <a:pt x="13203" y="8944"/>
                    <a:pt x="13681" y="8479"/>
                    <a:pt x="13681" y="7892"/>
                  </a:cubicBezTo>
                  <a:lnTo>
                    <a:pt x="13681" y="1066"/>
                  </a:lnTo>
                  <a:cubicBezTo>
                    <a:pt x="13681" y="478"/>
                    <a:pt x="13203" y="1"/>
                    <a:pt x="1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4"/>
            <p:cNvSpPr/>
            <p:nvPr/>
          </p:nvSpPr>
          <p:spPr>
            <a:xfrm>
              <a:off x="4808538" y="2853150"/>
              <a:ext cx="82975" cy="10275"/>
            </a:xfrm>
            <a:custGeom>
              <a:avLst/>
              <a:gdLst/>
              <a:ahLst/>
              <a:cxnLst/>
              <a:rect l="l" t="t" r="r" b="b"/>
              <a:pathLst>
                <a:path w="3319" h="411" extrusionOk="0">
                  <a:moveTo>
                    <a:pt x="273" y="1"/>
                  </a:moveTo>
                  <a:cubicBezTo>
                    <a:pt x="0" y="1"/>
                    <a:pt x="0" y="410"/>
                    <a:pt x="273" y="410"/>
                  </a:cubicBezTo>
                  <a:lnTo>
                    <a:pt x="3059" y="410"/>
                  </a:lnTo>
                  <a:cubicBezTo>
                    <a:pt x="3318" y="410"/>
                    <a:pt x="3318" y="1"/>
                    <a:pt x="3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4810238" y="2810500"/>
              <a:ext cx="138600" cy="31425"/>
            </a:xfrm>
            <a:custGeom>
              <a:avLst/>
              <a:gdLst/>
              <a:ahLst/>
              <a:cxnLst/>
              <a:rect l="l" t="t" r="r" b="b"/>
              <a:pathLst>
                <a:path w="5544" h="1257" extrusionOk="0">
                  <a:moveTo>
                    <a:pt x="5134" y="396"/>
                  </a:moveTo>
                  <a:lnTo>
                    <a:pt x="5134" y="847"/>
                  </a:lnTo>
                  <a:lnTo>
                    <a:pt x="410" y="847"/>
                  </a:lnTo>
                  <a:lnTo>
                    <a:pt x="410" y="396"/>
                  </a:lnTo>
                  <a:close/>
                  <a:moveTo>
                    <a:pt x="205" y="0"/>
                  </a:moveTo>
                  <a:cubicBezTo>
                    <a:pt x="96" y="0"/>
                    <a:pt x="1" y="82"/>
                    <a:pt x="1" y="205"/>
                  </a:cubicBezTo>
                  <a:lnTo>
                    <a:pt x="1" y="1051"/>
                  </a:lnTo>
                  <a:cubicBezTo>
                    <a:pt x="1" y="1161"/>
                    <a:pt x="96" y="1256"/>
                    <a:pt x="205" y="1256"/>
                  </a:cubicBezTo>
                  <a:lnTo>
                    <a:pt x="5339" y="1256"/>
                  </a:lnTo>
                  <a:cubicBezTo>
                    <a:pt x="5448" y="1256"/>
                    <a:pt x="5544" y="1161"/>
                    <a:pt x="5544" y="1051"/>
                  </a:cubicBezTo>
                  <a:lnTo>
                    <a:pt x="5544" y="205"/>
                  </a:lnTo>
                  <a:cubicBezTo>
                    <a:pt x="5544" y="82"/>
                    <a:pt x="5448" y="0"/>
                    <a:pt x="5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4943713" y="2868175"/>
              <a:ext cx="138600" cy="154575"/>
            </a:xfrm>
            <a:custGeom>
              <a:avLst/>
              <a:gdLst/>
              <a:ahLst/>
              <a:cxnLst/>
              <a:rect l="l" t="t" r="r" b="b"/>
              <a:pathLst>
                <a:path w="5544" h="6183" extrusionOk="0">
                  <a:moveTo>
                    <a:pt x="2785" y="437"/>
                  </a:moveTo>
                  <a:cubicBezTo>
                    <a:pt x="3304" y="765"/>
                    <a:pt x="3919" y="943"/>
                    <a:pt x="4533" y="956"/>
                  </a:cubicBezTo>
                  <a:cubicBezTo>
                    <a:pt x="4738" y="956"/>
                    <a:pt x="4943" y="929"/>
                    <a:pt x="5147" y="888"/>
                  </a:cubicBezTo>
                  <a:lnTo>
                    <a:pt x="5147" y="3782"/>
                  </a:lnTo>
                  <a:lnTo>
                    <a:pt x="5147" y="3796"/>
                  </a:lnTo>
                  <a:cubicBezTo>
                    <a:pt x="4478" y="5080"/>
                    <a:pt x="3168" y="5626"/>
                    <a:pt x="2785" y="5762"/>
                  </a:cubicBezTo>
                  <a:cubicBezTo>
                    <a:pt x="2389" y="5626"/>
                    <a:pt x="1079" y="5080"/>
                    <a:pt x="410" y="3796"/>
                  </a:cubicBezTo>
                  <a:lnTo>
                    <a:pt x="410" y="888"/>
                  </a:lnTo>
                  <a:cubicBezTo>
                    <a:pt x="622" y="935"/>
                    <a:pt x="829" y="955"/>
                    <a:pt x="1026" y="955"/>
                  </a:cubicBezTo>
                  <a:cubicBezTo>
                    <a:pt x="1855" y="955"/>
                    <a:pt x="2521" y="603"/>
                    <a:pt x="2785" y="437"/>
                  </a:cubicBezTo>
                  <a:close/>
                  <a:moveTo>
                    <a:pt x="2779" y="0"/>
                  </a:moveTo>
                  <a:cubicBezTo>
                    <a:pt x="2738" y="0"/>
                    <a:pt x="2697" y="14"/>
                    <a:pt x="2662" y="41"/>
                  </a:cubicBezTo>
                  <a:cubicBezTo>
                    <a:pt x="2652" y="52"/>
                    <a:pt x="1955" y="560"/>
                    <a:pt x="1035" y="560"/>
                  </a:cubicBezTo>
                  <a:cubicBezTo>
                    <a:pt x="793" y="560"/>
                    <a:pt x="537" y="525"/>
                    <a:pt x="273" y="437"/>
                  </a:cubicBezTo>
                  <a:cubicBezTo>
                    <a:pt x="251" y="431"/>
                    <a:pt x="230" y="428"/>
                    <a:pt x="209" y="428"/>
                  </a:cubicBezTo>
                  <a:cubicBezTo>
                    <a:pt x="97" y="428"/>
                    <a:pt x="0" y="514"/>
                    <a:pt x="0" y="629"/>
                  </a:cubicBezTo>
                  <a:lnTo>
                    <a:pt x="0" y="3837"/>
                  </a:lnTo>
                  <a:cubicBezTo>
                    <a:pt x="0" y="3864"/>
                    <a:pt x="14" y="3905"/>
                    <a:pt x="27" y="3933"/>
                  </a:cubicBezTo>
                  <a:cubicBezTo>
                    <a:pt x="792" y="5462"/>
                    <a:pt x="2389" y="6063"/>
                    <a:pt x="2703" y="6172"/>
                  </a:cubicBezTo>
                  <a:cubicBezTo>
                    <a:pt x="2724" y="6179"/>
                    <a:pt x="2744" y="6182"/>
                    <a:pt x="2767" y="6182"/>
                  </a:cubicBezTo>
                  <a:cubicBezTo>
                    <a:pt x="2789" y="6182"/>
                    <a:pt x="2813" y="6179"/>
                    <a:pt x="2840" y="6172"/>
                  </a:cubicBezTo>
                  <a:cubicBezTo>
                    <a:pt x="3154" y="6063"/>
                    <a:pt x="4751" y="5462"/>
                    <a:pt x="5516" y="3933"/>
                  </a:cubicBezTo>
                  <a:cubicBezTo>
                    <a:pt x="5530" y="3905"/>
                    <a:pt x="5543" y="3864"/>
                    <a:pt x="5543" y="3837"/>
                  </a:cubicBezTo>
                  <a:lnTo>
                    <a:pt x="5543" y="629"/>
                  </a:lnTo>
                  <a:cubicBezTo>
                    <a:pt x="5532" y="514"/>
                    <a:pt x="5443" y="428"/>
                    <a:pt x="5334" y="428"/>
                  </a:cubicBezTo>
                  <a:cubicBezTo>
                    <a:pt x="5313" y="428"/>
                    <a:pt x="5292" y="431"/>
                    <a:pt x="5270" y="437"/>
                  </a:cubicBezTo>
                  <a:lnTo>
                    <a:pt x="5284" y="437"/>
                  </a:lnTo>
                  <a:cubicBezTo>
                    <a:pt x="5020" y="525"/>
                    <a:pt x="4764" y="560"/>
                    <a:pt x="4522" y="560"/>
                  </a:cubicBezTo>
                  <a:cubicBezTo>
                    <a:pt x="3602" y="560"/>
                    <a:pt x="2905" y="52"/>
                    <a:pt x="2895" y="41"/>
                  </a:cubicBezTo>
                  <a:cubicBezTo>
                    <a:pt x="2860" y="14"/>
                    <a:pt x="2819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4969188" y="2908325"/>
              <a:ext cx="90600" cy="63350"/>
            </a:xfrm>
            <a:custGeom>
              <a:avLst/>
              <a:gdLst/>
              <a:ahLst/>
              <a:cxnLst/>
              <a:rect l="l" t="t" r="r" b="b"/>
              <a:pathLst>
                <a:path w="3624" h="2534" extrusionOk="0">
                  <a:moveTo>
                    <a:pt x="3057" y="400"/>
                  </a:moveTo>
                  <a:cubicBezTo>
                    <a:pt x="3090" y="400"/>
                    <a:pt x="3123" y="413"/>
                    <a:pt x="3145" y="442"/>
                  </a:cubicBezTo>
                  <a:cubicBezTo>
                    <a:pt x="3186" y="497"/>
                    <a:pt x="3186" y="565"/>
                    <a:pt x="3132" y="620"/>
                  </a:cubicBezTo>
                  <a:lnTo>
                    <a:pt x="3132" y="606"/>
                  </a:lnTo>
                  <a:lnTo>
                    <a:pt x="1425" y="2108"/>
                  </a:lnTo>
                  <a:cubicBezTo>
                    <a:pt x="1402" y="2125"/>
                    <a:pt x="1374" y="2133"/>
                    <a:pt x="1347" y="2133"/>
                  </a:cubicBezTo>
                  <a:cubicBezTo>
                    <a:pt x="1309" y="2133"/>
                    <a:pt x="1271" y="2118"/>
                    <a:pt x="1248" y="2095"/>
                  </a:cubicBezTo>
                  <a:lnTo>
                    <a:pt x="606" y="1234"/>
                  </a:lnTo>
                  <a:cubicBezTo>
                    <a:pt x="546" y="1145"/>
                    <a:pt x="624" y="1056"/>
                    <a:pt x="708" y="1056"/>
                  </a:cubicBezTo>
                  <a:cubicBezTo>
                    <a:pt x="739" y="1056"/>
                    <a:pt x="771" y="1068"/>
                    <a:pt x="797" y="1098"/>
                  </a:cubicBezTo>
                  <a:lnTo>
                    <a:pt x="1234" y="1671"/>
                  </a:lnTo>
                  <a:cubicBezTo>
                    <a:pt x="1272" y="1725"/>
                    <a:pt x="1331" y="1752"/>
                    <a:pt x="1390" y="1752"/>
                  </a:cubicBezTo>
                  <a:cubicBezTo>
                    <a:pt x="1437" y="1752"/>
                    <a:pt x="1484" y="1735"/>
                    <a:pt x="1521" y="1699"/>
                  </a:cubicBezTo>
                  <a:lnTo>
                    <a:pt x="2981" y="429"/>
                  </a:lnTo>
                  <a:cubicBezTo>
                    <a:pt x="3000" y="410"/>
                    <a:pt x="3028" y="400"/>
                    <a:pt x="3057" y="400"/>
                  </a:cubicBezTo>
                  <a:close/>
                  <a:moveTo>
                    <a:pt x="3036" y="1"/>
                  </a:moveTo>
                  <a:cubicBezTo>
                    <a:pt x="2918" y="1"/>
                    <a:pt x="2801" y="42"/>
                    <a:pt x="2708" y="128"/>
                  </a:cubicBezTo>
                  <a:lnTo>
                    <a:pt x="1411" y="1262"/>
                  </a:lnTo>
                  <a:lnTo>
                    <a:pt x="1111" y="852"/>
                  </a:lnTo>
                  <a:cubicBezTo>
                    <a:pt x="996" y="711"/>
                    <a:pt x="853" y="651"/>
                    <a:pt x="714" y="651"/>
                  </a:cubicBezTo>
                  <a:cubicBezTo>
                    <a:pt x="343" y="651"/>
                    <a:pt x="0" y="1073"/>
                    <a:pt x="278" y="1480"/>
                  </a:cubicBezTo>
                  <a:lnTo>
                    <a:pt x="920" y="2327"/>
                  </a:lnTo>
                  <a:cubicBezTo>
                    <a:pt x="1020" y="2465"/>
                    <a:pt x="1176" y="2534"/>
                    <a:pt x="1334" y="2534"/>
                  </a:cubicBezTo>
                  <a:cubicBezTo>
                    <a:pt x="1458" y="2534"/>
                    <a:pt x="1583" y="2492"/>
                    <a:pt x="1684" y="2409"/>
                  </a:cubicBezTo>
                  <a:lnTo>
                    <a:pt x="3391" y="907"/>
                  </a:lnTo>
                  <a:cubicBezTo>
                    <a:pt x="3596" y="716"/>
                    <a:pt x="3623" y="388"/>
                    <a:pt x="3432" y="169"/>
                  </a:cubicBezTo>
                  <a:lnTo>
                    <a:pt x="3432" y="169"/>
                  </a:lnTo>
                  <a:lnTo>
                    <a:pt x="3432" y="183"/>
                  </a:lnTo>
                  <a:cubicBezTo>
                    <a:pt x="3327" y="63"/>
                    <a:pt x="3181" y="1"/>
                    <a:pt x="3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74"/>
          <p:cNvSpPr/>
          <p:nvPr/>
        </p:nvSpPr>
        <p:spPr>
          <a:xfrm>
            <a:off x="5579263" y="2703575"/>
            <a:ext cx="310975" cy="342300"/>
          </a:xfrm>
          <a:custGeom>
            <a:avLst/>
            <a:gdLst/>
            <a:ahLst/>
            <a:cxnLst/>
            <a:rect l="l" t="t" r="r" b="b"/>
            <a:pathLst>
              <a:path w="12439" h="13692" extrusionOk="0">
                <a:moveTo>
                  <a:pt x="5544" y="400"/>
                </a:moveTo>
                <a:lnTo>
                  <a:pt x="4984" y="946"/>
                </a:lnTo>
                <a:lnTo>
                  <a:pt x="4806" y="400"/>
                </a:lnTo>
                <a:close/>
                <a:moveTo>
                  <a:pt x="6827" y="400"/>
                </a:moveTo>
                <a:lnTo>
                  <a:pt x="5312" y="1915"/>
                </a:lnTo>
                <a:lnTo>
                  <a:pt x="5134" y="1369"/>
                </a:lnTo>
                <a:lnTo>
                  <a:pt x="6117" y="400"/>
                </a:lnTo>
                <a:close/>
                <a:moveTo>
                  <a:pt x="11592" y="386"/>
                </a:moveTo>
                <a:lnTo>
                  <a:pt x="8916" y="2229"/>
                </a:lnTo>
                <a:lnTo>
                  <a:pt x="8233" y="386"/>
                </a:lnTo>
                <a:close/>
                <a:moveTo>
                  <a:pt x="4233" y="400"/>
                </a:moveTo>
                <a:lnTo>
                  <a:pt x="3550" y="2243"/>
                </a:lnTo>
                <a:lnTo>
                  <a:pt x="874" y="400"/>
                </a:lnTo>
                <a:close/>
                <a:moveTo>
                  <a:pt x="7687" y="386"/>
                </a:moveTo>
                <a:lnTo>
                  <a:pt x="7455" y="1041"/>
                </a:lnTo>
                <a:lnTo>
                  <a:pt x="5940" y="2557"/>
                </a:lnTo>
                <a:lnTo>
                  <a:pt x="5544" y="2557"/>
                </a:lnTo>
                <a:lnTo>
                  <a:pt x="5462" y="2325"/>
                </a:lnTo>
                <a:lnTo>
                  <a:pt x="7401" y="386"/>
                </a:lnTo>
                <a:close/>
                <a:moveTo>
                  <a:pt x="7169" y="1901"/>
                </a:moveTo>
                <a:lnTo>
                  <a:pt x="6950" y="2557"/>
                </a:lnTo>
                <a:lnTo>
                  <a:pt x="6513" y="2557"/>
                </a:lnTo>
                <a:lnTo>
                  <a:pt x="7169" y="1901"/>
                </a:lnTo>
                <a:close/>
                <a:moveTo>
                  <a:pt x="6390" y="2966"/>
                </a:moveTo>
                <a:lnTo>
                  <a:pt x="5516" y="3854"/>
                </a:lnTo>
                <a:lnTo>
                  <a:pt x="5571" y="2966"/>
                </a:lnTo>
                <a:close/>
                <a:moveTo>
                  <a:pt x="6909" y="3021"/>
                </a:moveTo>
                <a:lnTo>
                  <a:pt x="6964" y="3690"/>
                </a:lnTo>
                <a:lnTo>
                  <a:pt x="5421" y="5233"/>
                </a:lnTo>
                <a:lnTo>
                  <a:pt x="5475" y="4468"/>
                </a:lnTo>
                <a:lnTo>
                  <a:pt x="6909" y="3021"/>
                </a:lnTo>
                <a:close/>
                <a:moveTo>
                  <a:pt x="6991" y="4209"/>
                </a:moveTo>
                <a:lnTo>
                  <a:pt x="7046" y="4891"/>
                </a:lnTo>
                <a:lnTo>
                  <a:pt x="5325" y="6612"/>
                </a:lnTo>
                <a:lnTo>
                  <a:pt x="5325" y="6612"/>
                </a:lnTo>
                <a:lnTo>
                  <a:pt x="5366" y="5847"/>
                </a:lnTo>
                <a:lnTo>
                  <a:pt x="6991" y="4209"/>
                </a:lnTo>
                <a:close/>
                <a:moveTo>
                  <a:pt x="7087" y="5424"/>
                </a:moveTo>
                <a:lnTo>
                  <a:pt x="7128" y="6093"/>
                </a:lnTo>
                <a:lnTo>
                  <a:pt x="5216" y="7991"/>
                </a:lnTo>
                <a:lnTo>
                  <a:pt x="5271" y="7226"/>
                </a:lnTo>
                <a:lnTo>
                  <a:pt x="7087" y="5424"/>
                </a:lnTo>
                <a:close/>
                <a:moveTo>
                  <a:pt x="7169" y="6612"/>
                </a:moveTo>
                <a:lnTo>
                  <a:pt x="7209" y="7281"/>
                </a:lnTo>
                <a:lnTo>
                  <a:pt x="5121" y="9370"/>
                </a:lnTo>
                <a:lnTo>
                  <a:pt x="5175" y="8605"/>
                </a:lnTo>
                <a:lnTo>
                  <a:pt x="7169" y="6612"/>
                </a:lnTo>
                <a:close/>
                <a:moveTo>
                  <a:pt x="7250" y="7813"/>
                </a:moveTo>
                <a:lnTo>
                  <a:pt x="7291" y="8482"/>
                </a:lnTo>
                <a:lnTo>
                  <a:pt x="5025" y="10749"/>
                </a:lnTo>
                <a:lnTo>
                  <a:pt x="5080" y="9984"/>
                </a:lnTo>
                <a:lnTo>
                  <a:pt x="7250" y="7813"/>
                </a:lnTo>
                <a:close/>
                <a:moveTo>
                  <a:pt x="7332" y="9015"/>
                </a:moveTo>
                <a:lnTo>
                  <a:pt x="7387" y="9684"/>
                </a:lnTo>
                <a:lnTo>
                  <a:pt x="5066" y="11991"/>
                </a:lnTo>
                <a:lnTo>
                  <a:pt x="4957" y="11882"/>
                </a:lnTo>
                <a:lnTo>
                  <a:pt x="4984" y="11363"/>
                </a:lnTo>
                <a:lnTo>
                  <a:pt x="7332" y="9015"/>
                </a:lnTo>
                <a:close/>
                <a:moveTo>
                  <a:pt x="7414" y="10216"/>
                </a:moveTo>
                <a:lnTo>
                  <a:pt x="7469" y="10885"/>
                </a:lnTo>
                <a:lnTo>
                  <a:pt x="5708" y="12647"/>
                </a:lnTo>
                <a:lnTo>
                  <a:pt x="5353" y="12292"/>
                </a:lnTo>
                <a:lnTo>
                  <a:pt x="7414" y="10216"/>
                </a:lnTo>
                <a:close/>
                <a:moveTo>
                  <a:pt x="7496" y="11418"/>
                </a:moveTo>
                <a:lnTo>
                  <a:pt x="7537" y="11882"/>
                </a:lnTo>
                <a:lnTo>
                  <a:pt x="6240" y="13179"/>
                </a:lnTo>
                <a:lnTo>
                  <a:pt x="5994" y="12933"/>
                </a:lnTo>
                <a:lnTo>
                  <a:pt x="7496" y="11418"/>
                </a:lnTo>
                <a:close/>
                <a:moveTo>
                  <a:pt x="211" y="0"/>
                </a:moveTo>
                <a:cubicBezTo>
                  <a:pt x="159" y="0"/>
                  <a:pt x="116" y="25"/>
                  <a:pt x="82" y="58"/>
                </a:cubicBezTo>
                <a:cubicBezTo>
                  <a:pt x="28" y="127"/>
                  <a:pt x="1" y="208"/>
                  <a:pt x="41" y="290"/>
                </a:cubicBezTo>
                <a:lnTo>
                  <a:pt x="41" y="13466"/>
                </a:lnTo>
                <a:cubicBezTo>
                  <a:pt x="28" y="13616"/>
                  <a:pt x="134" y="13691"/>
                  <a:pt x="239" y="13691"/>
                </a:cubicBezTo>
                <a:cubicBezTo>
                  <a:pt x="345" y="13691"/>
                  <a:pt x="451" y="13616"/>
                  <a:pt x="437" y="13466"/>
                </a:cubicBezTo>
                <a:lnTo>
                  <a:pt x="437" y="591"/>
                </a:lnTo>
                <a:lnTo>
                  <a:pt x="3537" y="2721"/>
                </a:lnTo>
                <a:cubicBezTo>
                  <a:pt x="3572" y="2743"/>
                  <a:pt x="3611" y="2754"/>
                  <a:pt x="3648" y="2754"/>
                </a:cubicBezTo>
                <a:cubicBezTo>
                  <a:pt x="3726" y="2754"/>
                  <a:pt x="3800" y="2708"/>
                  <a:pt x="3837" y="2625"/>
                </a:cubicBezTo>
                <a:lnTo>
                  <a:pt x="4506" y="782"/>
                </a:lnTo>
                <a:lnTo>
                  <a:pt x="5175" y="2789"/>
                </a:lnTo>
                <a:cubicBezTo>
                  <a:pt x="5175" y="2789"/>
                  <a:pt x="5121" y="3130"/>
                  <a:pt x="5107" y="3158"/>
                </a:cubicBezTo>
                <a:lnTo>
                  <a:pt x="3428" y="5847"/>
                </a:lnTo>
                <a:cubicBezTo>
                  <a:pt x="3332" y="6010"/>
                  <a:pt x="3464" y="6153"/>
                  <a:pt x="3604" y="6153"/>
                </a:cubicBezTo>
                <a:cubicBezTo>
                  <a:pt x="3663" y="6153"/>
                  <a:pt x="3724" y="6127"/>
                  <a:pt x="3769" y="6066"/>
                </a:cubicBezTo>
                <a:lnTo>
                  <a:pt x="5093" y="3936"/>
                </a:lnTo>
                <a:lnTo>
                  <a:pt x="4875" y="6994"/>
                </a:lnTo>
                <a:cubicBezTo>
                  <a:pt x="4875" y="6994"/>
                  <a:pt x="4861" y="7008"/>
                  <a:pt x="4861" y="7021"/>
                </a:cubicBezTo>
                <a:lnTo>
                  <a:pt x="3305" y="10735"/>
                </a:lnTo>
                <a:lnTo>
                  <a:pt x="1816" y="11268"/>
                </a:lnTo>
                <a:lnTo>
                  <a:pt x="1516" y="9656"/>
                </a:lnTo>
                <a:lnTo>
                  <a:pt x="3264" y="6871"/>
                </a:lnTo>
                <a:cubicBezTo>
                  <a:pt x="3349" y="6719"/>
                  <a:pt x="3216" y="6573"/>
                  <a:pt x="3081" y="6573"/>
                </a:cubicBezTo>
                <a:cubicBezTo>
                  <a:pt x="3022" y="6573"/>
                  <a:pt x="2964" y="6600"/>
                  <a:pt x="2922" y="6666"/>
                </a:cubicBezTo>
                <a:lnTo>
                  <a:pt x="1147" y="9506"/>
                </a:lnTo>
                <a:cubicBezTo>
                  <a:pt x="1106" y="9547"/>
                  <a:pt x="1106" y="9602"/>
                  <a:pt x="1120" y="9643"/>
                </a:cubicBezTo>
                <a:lnTo>
                  <a:pt x="1461" y="11568"/>
                </a:lnTo>
                <a:cubicBezTo>
                  <a:pt x="1484" y="11669"/>
                  <a:pt x="1571" y="11742"/>
                  <a:pt x="1670" y="11742"/>
                </a:cubicBezTo>
                <a:cubicBezTo>
                  <a:pt x="1691" y="11742"/>
                  <a:pt x="1713" y="11739"/>
                  <a:pt x="1734" y="11732"/>
                </a:cubicBezTo>
                <a:lnTo>
                  <a:pt x="3523" y="11076"/>
                </a:lnTo>
                <a:cubicBezTo>
                  <a:pt x="3578" y="11063"/>
                  <a:pt x="3619" y="11022"/>
                  <a:pt x="3632" y="10967"/>
                </a:cubicBezTo>
                <a:lnTo>
                  <a:pt x="4793" y="8223"/>
                </a:lnTo>
                <a:lnTo>
                  <a:pt x="4684" y="9889"/>
                </a:lnTo>
                <a:lnTo>
                  <a:pt x="4574" y="11254"/>
                </a:lnTo>
                <a:lnTo>
                  <a:pt x="4533" y="11950"/>
                </a:lnTo>
                <a:cubicBezTo>
                  <a:pt x="4533" y="12005"/>
                  <a:pt x="4547" y="12059"/>
                  <a:pt x="4588" y="12114"/>
                </a:cubicBezTo>
                <a:lnTo>
                  <a:pt x="6090" y="13602"/>
                </a:lnTo>
                <a:cubicBezTo>
                  <a:pt x="6131" y="13643"/>
                  <a:pt x="6182" y="13664"/>
                  <a:pt x="6233" y="13664"/>
                </a:cubicBezTo>
                <a:cubicBezTo>
                  <a:pt x="6284" y="13664"/>
                  <a:pt x="6336" y="13643"/>
                  <a:pt x="6377" y="13602"/>
                </a:cubicBezTo>
                <a:lnTo>
                  <a:pt x="7865" y="12114"/>
                </a:lnTo>
                <a:cubicBezTo>
                  <a:pt x="7906" y="12059"/>
                  <a:pt x="7933" y="12005"/>
                  <a:pt x="7933" y="11950"/>
                </a:cubicBezTo>
                <a:lnTo>
                  <a:pt x="7291" y="2789"/>
                </a:lnTo>
                <a:lnTo>
                  <a:pt x="7947" y="809"/>
                </a:lnTo>
                <a:lnTo>
                  <a:pt x="8616" y="2625"/>
                </a:lnTo>
                <a:cubicBezTo>
                  <a:pt x="8644" y="2701"/>
                  <a:pt x="8726" y="2751"/>
                  <a:pt x="8810" y="2751"/>
                </a:cubicBezTo>
                <a:cubicBezTo>
                  <a:pt x="8846" y="2751"/>
                  <a:pt x="8883" y="2741"/>
                  <a:pt x="8916" y="2721"/>
                </a:cubicBezTo>
                <a:lnTo>
                  <a:pt x="12015" y="577"/>
                </a:lnTo>
                <a:lnTo>
                  <a:pt x="12015" y="13466"/>
                </a:lnTo>
                <a:cubicBezTo>
                  <a:pt x="12009" y="13609"/>
                  <a:pt x="12118" y="13681"/>
                  <a:pt x="12225" y="13681"/>
                </a:cubicBezTo>
                <a:cubicBezTo>
                  <a:pt x="12333" y="13681"/>
                  <a:pt x="12439" y="13609"/>
                  <a:pt x="12425" y="13466"/>
                </a:cubicBezTo>
                <a:lnTo>
                  <a:pt x="12425" y="195"/>
                </a:lnTo>
                <a:cubicBezTo>
                  <a:pt x="12425" y="195"/>
                  <a:pt x="12425" y="181"/>
                  <a:pt x="12425" y="167"/>
                </a:cubicBezTo>
                <a:cubicBezTo>
                  <a:pt x="12411" y="72"/>
                  <a:pt x="12329" y="4"/>
                  <a:pt x="12234" y="4"/>
                </a:cubicBezTo>
                <a:lnTo>
                  <a:pt x="246" y="4"/>
                </a:lnTo>
                <a:cubicBezTo>
                  <a:pt x="234" y="1"/>
                  <a:pt x="223" y="0"/>
                  <a:pt x="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5" name="Google Shape;1195;p74"/>
          <p:cNvGrpSpPr/>
          <p:nvPr/>
        </p:nvGrpSpPr>
        <p:grpSpPr>
          <a:xfrm>
            <a:off x="6311763" y="2703300"/>
            <a:ext cx="299025" cy="341700"/>
            <a:chOff x="6311763" y="2703300"/>
            <a:chExt cx="299025" cy="341700"/>
          </a:xfrm>
        </p:grpSpPr>
        <p:sp>
          <p:nvSpPr>
            <p:cNvPr id="1196" name="Google Shape;1196;p74"/>
            <p:cNvSpPr/>
            <p:nvPr/>
          </p:nvSpPr>
          <p:spPr>
            <a:xfrm>
              <a:off x="6397788" y="3003350"/>
              <a:ext cx="31075" cy="25950"/>
            </a:xfrm>
            <a:custGeom>
              <a:avLst/>
              <a:gdLst/>
              <a:ahLst/>
              <a:cxnLst/>
              <a:rect l="l" t="t" r="r" b="b"/>
              <a:pathLst>
                <a:path w="1243" h="1038" extrusionOk="0">
                  <a:moveTo>
                    <a:pt x="847" y="396"/>
                  </a:moveTo>
                  <a:lnTo>
                    <a:pt x="847" y="642"/>
                  </a:lnTo>
                  <a:lnTo>
                    <a:pt x="396" y="642"/>
                  </a:lnTo>
                  <a:lnTo>
                    <a:pt x="396" y="396"/>
                  </a:lnTo>
                  <a:close/>
                  <a:moveTo>
                    <a:pt x="191" y="0"/>
                  </a:moveTo>
                  <a:cubicBezTo>
                    <a:pt x="82" y="0"/>
                    <a:pt x="0" y="82"/>
                    <a:pt x="0" y="191"/>
                  </a:cubicBezTo>
                  <a:lnTo>
                    <a:pt x="0" y="833"/>
                  </a:lnTo>
                  <a:cubicBezTo>
                    <a:pt x="0" y="942"/>
                    <a:pt x="82" y="1038"/>
                    <a:pt x="191" y="1038"/>
                  </a:cubicBezTo>
                  <a:lnTo>
                    <a:pt x="1051" y="1038"/>
                  </a:lnTo>
                  <a:cubicBezTo>
                    <a:pt x="1161" y="1038"/>
                    <a:pt x="1243" y="942"/>
                    <a:pt x="1243" y="833"/>
                  </a:cubicBezTo>
                  <a:lnTo>
                    <a:pt x="1243" y="191"/>
                  </a:lnTo>
                  <a:cubicBezTo>
                    <a:pt x="1243" y="82"/>
                    <a:pt x="1161" y="0"/>
                    <a:pt x="1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6396413" y="2724825"/>
              <a:ext cx="33825" cy="10250"/>
            </a:xfrm>
            <a:custGeom>
              <a:avLst/>
              <a:gdLst/>
              <a:ahLst/>
              <a:cxnLst/>
              <a:rect l="l" t="t" r="r" b="b"/>
              <a:pathLst>
                <a:path w="1353" h="410" extrusionOk="0">
                  <a:moveTo>
                    <a:pt x="246" y="0"/>
                  </a:moveTo>
                  <a:cubicBezTo>
                    <a:pt x="1" y="27"/>
                    <a:pt x="1" y="382"/>
                    <a:pt x="246" y="410"/>
                  </a:cubicBezTo>
                  <a:lnTo>
                    <a:pt x="1106" y="410"/>
                  </a:lnTo>
                  <a:cubicBezTo>
                    <a:pt x="1352" y="382"/>
                    <a:pt x="1352" y="27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4"/>
            <p:cNvSpPr/>
            <p:nvPr/>
          </p:nvSpPr>
          <p:spPr>
            <a:xfrm>
              <a:off x="6331638" y="2847975"/>
              <a:ext cx="163775" cy="127725"/>
            </a:xfrm>
            <a:custGeom>
              <a:avLst/>
              <a:gdLst/>
              <a:ahLst/>
              <a:cxnLst/>
              <a:rect l="l" t="t" r="r" b="b"/>
              <a:pathLst>
                <a:path w="6551" h="5109" extrusionOk="0">
                  <a:moveTo>
                    <a:pt x="3151" y="604"/>
                  </a:moveTo>
                  <a:lnTo>
                    <a:pt x="3534" y="2269"/>
                  </a:lnTo>
                  <a:lnTo>
                    <a:pt x="3179" y="1969"/>
                  </a:lnTo>
                  <a:cubicBezTo>
                    <a:pt x="3146" y="1936"/>
                    <a:pt x="3101" y="1919"/>
                    <a:pt x="3054" y="1919"/>
                  </a:cubicBezTo>
                  <a:cubicBezTo>
                    <a:pt x="3002" y="1919"/>
                    <a:pt x="2948" y="1940"/>
                    <a:pt x="2906" y="1983"/>
                  </a:cubicBezTo>
                  <a:lnTo>
                    <a:pt x="2469" y="2433"/>
                  </a:lnTo>
                  <a:lnTo>
                    <a:pt x="1950" y="1396"/>
                  </a:lnTo>
                  <a:cubicBezTo>
                    <a:pt x="1913" y="1323"/>
                    <a:pt x="1841" y="1280"/>
                    <a:pt x="1768" y="1280"/>
                  </a:cubicBezTo>
                  <a:cubicBezTo>
                    <a:pt x="1731" y="1280"/>
                    <a:pt x="1695" y="1291"/>
                    <a:pt x="1663" y="1314"/>
                  </a:cubicBezTo>
                  <a:lnTo>
                    <a:pt x="1185" y="1628"/>
                  </a:lnTo>
                  <a:lnTo>
                    <a:pt x="926" y="1232"/>
                  </a:lnTo>
                  <a:lnTo>
                    <a:pt x="1390" y="672"/>
                  </a:lnTo>
                  <a:lnTo>
                    <a:pt x="2318" y="1232"/>
                  </a:lnTo>
                  <a:cubicBezTo>
                    <a:pt x="2344" y="1247"/>
                    <a:pt x="2375" y="1255"/>
                    <a:pt x="2408" y="1255"/>
                  </a:cubicBezTo>
                  <a:cubicBezTo>
                    <a:pt x="2463" y="1255"/>
                    <a:pt x="2522" y="1233"/>
                    <a:pt x="2564" y="1191"/>
                  </a:cubicBezTo>
                  <a:lnTo>
                    <a:pt x="3151" y="604"/>
                  </a:lnTo>
                  <a:close/>
                  <a:moveTo>
                    <a:pt x="4175" y="3362"/>
                  </a:moveTo>
                  <a:lnTo>
                    <a:pt x="4394" y="3553"/>
                  </a:lnTo>
                  <a:lnTo>
                    <a:pt x="4244" y="3676"/>
                  </a:lnTo>
                  <a:lnTo>
                    <a:pt x="4175" y="3362"/>
                  </a:lnTo>
                  <a:close/>
                  <a:moveTo>
                    <a:pt x="3277" y="0"/>
                  </a:moveTo>
                  <a:cubicBezTo>
                    <a:pt x="3227" y="0"/>
                    <a:pt x="3177" y="18"/>
                    <a:pt x="3138" y="58"/>
                  </a:cubicBezTo>
                  <a:lnTo>
                    <a:pt x="2387" y="795"/>
                  </a:lnTo>
                  <a:lnTo>
                    <a:pt x="1445" y="235"/>
                  </a:lnTo>
                  <a:cubicBezTo>
                    <a:pt x="1414" y="220"/>
                    <a:pt x="1379" y="212"/>
                    <a:pt x="1345" y="212"/>
                  </a:cubicBezTo>
                  <a:cubicBezTo>
                    <a:pt x="1288" y="212"/>
                    <a:pt x="1233" y="233"/>
                    <a:pt x="1199" y="276"/>
                  </a:cubicBezTo>
                  <a:lnTo>
                    <a:pt x="694" y="890"/>
                  </a:lnTo>
                  <a:lnTo>
                    <a:pt x="448" y="508"/>
                  </a:lnTo>
                  <a:cubicBezTo>
                    <a:pt x="404" y="445"/>
                    <a:pt x="344" y="418"/>
                    <a:pt x="285" y="418"/>
                  </a:cubicBezTo>
                  <a:cubicBezTo>
                    <a:pt x="141" y="418"/>
                    <a:pt x="0" y="576"/>
                    <a:pt x="107" y="740"/>
                  </a:cubicBezTo>
                  <a:lnTo>
                    <a:pt x="421" y="1204"/>
                  </a:lnTo>
                  <a:lnTo>
                    <a:pt x="120" y="1573"/>
                  </a:lnTo>
                  <a:cubicBezTo>
                    <a:pt x="8" y="1716"/>
                    <a:pt x="140" y="1882"/>
                    <a:pt x="283" y="1882"/>
                  </a:cubicBezTo>
                  <a:cubicBezTo>
                    <a:pt x="330" y="1882"/>
                    <a:pt x="379" y="1863"/>
                    <a:pt x="421" y="1819"/>
                  </a:cubicBezTo>
                  <a:lnTo>
                    <a:pt x="653" y="1559"/>
                  </a:lnTo>
                  <a:lnTo>
                    <a:pt x="953" y="2024"/>
                  </a:lnTo>
                  <a:cubicBezTo>
                    <a:pt x="997" y="2077"/>
                    <a:pt x="1064" y="2107"/>
                    <a:pt x="1132" y="2107"/>
                  </a:cubicBezTo>
                  <a:cubicBezTo>
                    <a:pt x="1169" y="2107"/>
                    <a:pt x="1206" y="2098"/>
                    <a:pt x="1240" y="2078"/>
                  </a:cubicBezTo>
                  <a:lnTo>
                    <a:pt x="1690" y="1778"/>
                  </a:lnTo>
                  <a:lnTo>
                    <a:pt x="2237" y="2856"/>
                  </a:lnTo>
                  <a:cubicBezTo>
                    <a:pt x="2269" y="2929"/>
                    <a:pt x="2340" y="2969"/>
                    <a:pt x="2412" y="2969"/>
                  </a:cubicBezTo>
                  <a:cubicBezTo>
                    <a:pt x="2461" y="2969"/>
                    <a:pt x="2512" y="2950"/>
                    <a:pt x="2551" y="2911"/>
                  </a:cubicBezTo>
                  <a:lnTo>
                    <a:pt x="3069" y="2392"/>
                  </a:lnTo>
                  <a:lnTo>
                    <a:pt x="3670" y="2925"/>
                  </a:lnTo>
                  <a:lnTo>
                    <a:pt x="3930" y="4085"/>
                  </a:lnTo>
                  <a:cubicBezTo>
                    <a:pt x="3957" y="4185"/>
                    <a:pt x="4037" y="4242"/>
                    <a:pt x="4124" y="4242"/>
                  </a:cubicBezTo>
                  <a:cubicBezTo>
                    <a:pt x="4169" y="4242"/>
                    <a:pt x="4216" y="4227"/>
                    <a:pt x="4257" y="4195"/>
                  </a:cubicBezTo>
                  <a:lnTo>
                    <a:pt x="4708" y="3812"/>
                  </a:lnTo>
                  <a:lnTo>
                    <a:pt x="6128" y="5055"/>
                  </a:lnTo>
                  <a:cubicBezTo>
                    <a:pt x="6172" y="5093"/>
                    <a:pt x="6218" y="5109"/>
                    <a:pt x="6262" y="5109"/>
                  </a:cubicBezTo>
                  <a:cubicBezTo>
                    <a:pt x="6423" y="5109"/>
                    <a:pt x="6551" y="4894"/>
                    <a:pt x="6401" y="4754"/>
                  </a:cubicBezTo>
                  <a:lnTo>
                    <a:pt x="6387" y="4754"/>
                  </a:lnTo>
                  <a:lnTo>
                    <a:pt x="5022" y="3566"/>
                  </a:lnTo>
                  <a:lnTo>
                    <a:pt x="5404" y="3252"/>
                  </a:lnTo>
                  <a:lnTo>
                    <a:pt x="6128" y="3976"/>
                  </a:lnTo>
                  <a:cubicBezTo>
                    <a:pt x="6170" y="4012"/>
                    <a:pt x="6216" y="4028"/>
                    <a:pt x="6260" y="4028"/>
                  </a:cubicBezTo>
                  <a:cubicBezTo>
                    <a:pt x="6413" y="4028"/>
                    <a:pt x="6542" y="3838"/>
                    <a:pt x="6414" y="3689"/>
                  </a:cubicBezTo>
                  <a:lnTo>
                    <a:pt x="5554" y="2843"/>
                  </a:lnTo>
                  <a:cubicBezTo>
                    <a:pt x="5519" y="2800"/>
                    <a:pt x="5468" y="2780"/>
                    <a:pt x="5418" y="2780"/>
                  </a:cubicBezTo>
                  <a:cubicBezTo>
                    <a:pt x="5372" y="2780"/>
                    <a:pt x="5327" y="2797"/>
                    <a:pt x="5295" y="2829"/>
                  </a:cubicBezTo>
                  <a:lnTo>
                    <a:pt x="4721" y="3293"/>
                  </a:lnTo>
                  <a:lnTo>
                    <a:pt x="4039" y="2706"/>
                  </a:lnTo>
                  <a:lnTo>
                    <a:pt x="3479" y="153"/>
                  </a:lnTo>
                  <a:cubicBezTo>
                    <a:pt x="3453" y="57"/>
                    <a:pt x="3365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4"/>
            <p:cNvSpPr/>
            <p:nvPr/>
          </p:nvSpPr>
          <p:spPr>
            <a:xfrm>
              <a:off x="6311763" y="2703300"/>
              <a:ext cx="299025" cy="341700"/>
            </a:xfrm>
            <a:custGeom>
              <a:avLst/>
              <a:gdLst/>
              <a:ahLst/>
              <a:cxnLst/>
              <a:rect l="l" t="t" r="r" b="b"/>
              <a:pathLst>
                <a:path w="11961" h="13668" extrusionOk="0">
                  <a:moveTo>
                    <a:pt x="7059" y="411"/>
                  </a:moveTo>
                  <a:cubicBezTo>
                    <a:pt x="7373" y="411"/>
                    <a:pt x="7660" y="643"/>
                    <a:pt x="7701" y="970"/>
                  </a:cubicBezTo>
                  <a:cubicBezTo>
                    <a:pt x="7155" y="1093"/>
                    <a:pt x="6650" y="1353"/>
                    <a:pt x="6226" y="1721"/>
                  </a:cubicBezTo>
                  <a:lnTo>
                    <a:pt x="410" y="1721"/>
                  </a:lnTo>
                  <a:lnTo>
                    <a:pt x="410" y="1066"/>
                  </a:lnTo>
                  <a:cubicBezTo>
                    <a:pt x="410" y="697"/>
                    <a:pt x="710" y="411"/>
                    <a:pt x="1065" y="411"/>
                  </a:cubicBezTo>
                  <a:close/>
                  <a:moveTo>
                    <a:pt x="8547" y="1271"/>
                  </a:moveTo>
                  <a:cubicBezTo>
                    <a:pt x="10213" y="1271"/>
                    <a:pt x="11565" y="2513"/>
                    <a:pt x="11565" y="4056"/>
                  </a:cubicBezTo>
                  <a:cubicBezTo>
                    <a:pt x="11565" y="5599"/>
                    <a:pt x="10213" y="6855"/>
                    <a:pt x="8561" y="6855"/>
                  </a:cubicBezTo>
                  <a:lnTo>
                    <a:pt x="8547" y="6855"/>
                  </a:lnTo>
                  <a:cubicBezTo>
                    <a:pt x="8165" y="6855"/>
                    <a:pt x="7783" y="6787"/>
                    <a:pt x="7414" y="6650"/>
                  </a:cubicBezTo>
                  <a:cubicBezTo>
                    <a:pt x="7393" y="6640"/>
                    <a:pt x="7373" y="6635"/>
                    <a:pt x="7352" y="6635"/>
                  </a:cubicBezTo>
                  <a:cubicBezTo>
                    <a:pt x="7318" y="6635"/>
                    <a:pt x="7284" y="6647"/>
                    <a:pt x="7250" y="6664"/>
                  </a:cubicBezTo>
                  <a:lnTo>
                    <a:pt x="6144" y="7265"/>
                  </a:lnTo>
                  <a:lnTo>
                    <a:pt x="6499" y="6268"/>
                  </a:lnTo>
                  <a:cubicBezTo>
                    <a:pt x="6527" y="6200"/>
                    <a:pt x="6513" y="6118"/>
                    <a:pt x="6445" y="6063"/>
                  </a:cubicBezTo>
                  <a:cubicBezTo>
                    <a:pt x="5871" y="5544"/>
                    <a:pt x="5544" y="4821"/>
                    <a:pt x="5544" y="4056"/>
                  </a:cubicBezTo>
                  <a:cubicBezTo>
                    <a:pt x="5544" y="2527"/>
                    <a:pt x="6895" y="1271"/>
                    <a:pt x="8547" y="1271"/>
                  </a:cubicBezTo>
                  <a:close/>
                  <a:moveTo>
                    <a:pt x="7715" y="11756"/>
                  </a:moveTo>
                  <a:lnTo>
                    <a:pt x="7715" y="12617"/>
                  </a:lnTo>
                  <a:cubicBezTo>
                    <a:pt x="7715" y="12985"/>
                    <a:pt x="7414" y="13272"/>
                    <a:pt x="7059" y="13272"/>
                  </a:cubicBezTo>
                  <a:lnTo>
                    <a:pt x="1065" y="13272"/>
                  </a:lnTo>
                  <a:cubicBezTo>
                    <a:pt x="697" y="13272"/>
                    <a:pt x="410" y="12985"/>
                    <a:pt x="410" y="12617"/>
                  </a:cubicBezTo>
                  <a:lnTo>
                    <a:pt x="410" y="11756"/>
                  </a:lnTo>
                  <a:close/>
                  <a:moveTo>
                    <a:pt x="1065" y="1"/>
                  </a:moveTo>
                  <a:cubicBezTo>
                    <a:pt x="478" y="1"/>
                    <a:pt x="14" y="479"/>
                    <a:pt x="14" y="1066"/>
                  </a:cubicBezTo>
                  <a:lnTo>
                    <a:pt x="14" y="8562"/>
                  </a:lnTo>
                  <a:cubicBezTo>
                    <a:pt x="1" y="8705"/>
                    <a:pt x="106" y="8777"/>
                    <a:pt x="212" y="8777"/>
                  </a:cubicBezTo>
                  <a:cubicBezTo>
                    <a:pt x="318" y="8777"/>
                    <a:pt x="424" y="8705"/>
                    <a:pt x="410" y="8562"/>
                  </a:cubicBezTo>
                  <a:lnTo>
                    <a:pt x="410" y="2117"/>
                  </a:lnTo>
                  <a:lnTo>
                    <a:pt x="5844" y="2117"/>
                  </a:lnTo>
                  <a:cubicBezTo>
                    <a:pt x="4820" y="3346"/>
                    <a:pt x="4929" y="5162"/>
                    <a:pt x="6076" y="6254"/>
                  </a:cubicBezTo>
                  <a:lnTo>
                    <a:pt x="5585" y="7619"/>
                  </a:lnTo>
                  <a:cubicBezTo>
                    <a:pt x="5541" y="7763"/>
                    <a:pt x="5648" y="7888"/>
                    <a:pt x="5777" y="7888"/>
                  </a:cubicBezTo>
                  <a:cubicBezTo>
                    <a:pt x="5808" y="7888"/>
                    <a:pt x="5840" y="7881"/>
                    <a:pt x="5871" y="7865"/>
                  </a:cubicBezTo>
                  <a:lnTo>
                    <a:pt x="7360" y="7060"/>
                  </a:lnTo>
                  <a:cubicBezTo>
                    <a:pt x="7483" y="7087"/>
                    <a:pt x="7592" y="7128"/>
                    <a:pt x="7701" y="7155"/>
                  </a:cubicBezTo>
                  <a:lnTo>
                    <a:pt x="7701" y="11347"/>
                  </a:lnTo>
                  <a:lnTo>
                    <a:pt x="410" y="11347"/>
                  </a:lnTo>
                  <a:lnTo>
                    <a:pt x="410" y="9545"/>
                  </a:lnTo>
                  <a:cubicBezTo>
                    <a:pt x="396" y="9422"/>
                    <a:pt x="301" y="9360"/>
                    <a:pt x="205" y="9360"/>
                  </a:cubicBezTo>
                  <a:cubicBezTo>
                    <a:pt x="110" y="9360"/>
                    <a:pt x="14" y="9422"/>
                    <a:pt x="1" y="9545"/>
                  </a:cubicBezTo>
                  <a:lnTo>
                    <a:pt x="1" y="12617"/>
                  </a:lnTo>
                  <a:cubicBezTo>
                    <a:pt x="1" y="13190"/>
                    <a:pt x="478" y="13668"/>
                    <a:pt x="1065" y="13668"/>
                  </a:cubicBezTo>
                  <a:lnTo>
                    <a:pt x="7059" y="13668"/>
                  </a:lnTo>
                  <a:cubicBezTo>
                    <a:pt x="7633" y="13668"/>
                    <a:pt x="8111" y="13190"/>
                    <a:pt x="8111" y="12617"/>
                  </a:cubicBezTo>
                  <a:lnTo>
                    <a:pt x="8111" y="7224"/>
                  </a:lnTo>
                  <a:cubicBezTo>
                    <a:pt x="8261" y="7251"/>
                    <a:pt x="8397" y="7251"/>
                    <a:pt x="8547" y="7251"/>
                  </a:cubicBezTo>
                  <a:cubicBezTo>
                    <a:pt x="10432" y="7251"/>
                    <a:pt x="11961" y="5817"/>
                    <a:pt x="11961" y="4056"/>
                  </a:cubicBezTo>
                  <a:cubicBezTo>
                    <a:pt x="11961" y="2295"/>
                    <a:pt x="10432" y="861"/>
                    <a:pt x="8547" y="861"/>
                  </a:cubicBezTo>
                  <a:cubicBezTo>
                    <a:pt x="8397" y="861"/>
                    <a:pt x="8247" y="875"/>
                    <a:pt x="8097" y="888"/>
                  </a:cubicBezTo>
                  <a:cubicBezTo>
                    <a:pt x="8015" y="383"/>
                    <a:pt x="7578" y="1"/>
                    <a:pt x="7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4"/>
            <p:cNvSpPr/>
            <p:nvPr/>
          </p:nvSpPr>
          <p:spPr>
            <a:xfrm>
              <a:off x="6504613" y="2832000"/>
              <a:ext cx="36900" cy="31325"/>
            </a:xfrm>
            <a:custGeom>
              <a:avLst/>
              <a:gdLst/>
              <a:ahLst/>
              <a:cxnLst/>
              <a:rect l="l" t="t" r="r" b="b"/>
              <a:pathLst>
                <a:path w="1476" h="1253" extrusionOk="0">
                  <a:moveTo>
                    <a:pt x="837" y="395"/>
                  </a:moveTo>
                  <a:cubicBezTo>
                    <a:pt x="953" y="395"/>
                    <a:pt x="1066" y="490"/>
                    <a:pt x="1066" y="628"/>
                  </a:cubicBezTo>
                  <a:cubicBezTo>
                    <a:pt x="1066" y="751"/>
                    <a:pt x="970" y="847"/>
                    <a:pt x="833" y="847"/>
                  </a:cubicBezTo>
                  <a:cubicBezTo>
                    <a:pt x="642" y="847"/>
                    <a:pt x="533" y="601"/>
                    <a:pt x="683" y="464"/>
                  </a:cubicBezTo>
                  <a:cubicBezTo>
                    <a:pt x="727" y="416"/>
                    <a:pt x="783" y="395"/>
                    <a:pt x="837" y="395"/>
                  </a:cubicBezTo>
                  <a:close/>
                  <a:moveTo>
                    <a:pt x="833" y="0"/>
                  </a:moveTo>
                  <a:cubicBezTo>
                    <a:pt x="287" y="0"/>
                    <a:pt x="1" y="669"/>
                    <a:pt x="397" y="1065"/>
                  </a:cubicBezTo>
                  <a:cubicBezTo>
                    <a:pt x="526" y="1194"/>
                    <a:pt x="686" y="1252"/>
                    <a:pt x="842" y="1252"/>
                  </a:cubicBezTo>
                  <a:cubicBezTo>
                    <a:pt x="1165" y="1252"/>
                    <a:pt x="1475" y="1005"/>
                    <a:pt x="1475" y="628"/>
                  </a:cubicBezTo>
                  <a:cubicBezTo>
                    <a:pt x="1475" y="273"/>
                    <a:pt x="1188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4"/>
            <p:cNvSpPr/>
            <p:nvPr/>
          </p:nvSpPr>
          <p:spPr>
            <a:xfrm>
              <a:off x="6509738" y="2746325"/>
              <a:ext cx="31600" cy="74000"/>
            </a:xfrm>
            <a:custGeom>
              <a:avLst/>
              <a:gdLst/>
              <a:ahLst/>
              <a:cxnLst/>
              <a:rect l="l" t="t" r="r" b="b"/>
              <a:pathLst>
                <a:path w="1264" h="2960" extrusionOk="0">
                  <a:moveTo>
                    <a:pt x="635" y="403"/>
                  </a:moveTo>
                  <a:cubicBezTo>
                    <a:pt x="748" y="403"/>
                    <a:pt x="861" y="478"/>
                    <a:pt x="861" y="628"/>
                  </a:cubicBezTo>
                  <a:lnTo>
                    <a:pt x="861" y="2335"/>
                  </a:lnTo>
                  <a:cubicBezTo>
                    <a:pt x="861" y="2485"/>
                    <a:pt x="748" y="2560"/>
                    <a:pt x="635" y="2560"/>
                  </a:cubicBezTo>
                  <a:cubicBezTo>
                    <a:pt x="523" y="2560"/>
                    <a:pt x="410" y="2485"/>
                    <a:pt x="410" y="2335"/>
                  </a:cubicBezTo>
                  <a:lnTo>
                    <a:pt x="410" y="628"/>
                  </a:lnTo>
                  <a:cubicBezTo>
                    <a:pt x="410" y="478"/>
                    <a:pt x="523" y="403"/>
                    <a:pt x="635" y="403"/>
                  </a:cubicBezTo>
                  <a:close/>
                  <a:moveTo>
                    <a:pt x="628" y="0"/>
                  </a:moveTo>
                  <a:cubicBezTo>
                    <a:pt x="287" y="0"/>
                    <a:pt x="0" y="273"/>
                    <a:pt x="0" y="628"/>
                  </a:cubicBezTo>
                  <a:lnTo>
                    <a:pt x="0" y="2335"/>
                  </a:lnTo>
                  <a:cubicBezTo>
                    <a:pt x="7" y="2751"/>
                    <a:pt x="325" y="2960"/>
                    <a:pt x="639" y="2960"/>
                  </a:cubicBezTo>
                  <a:cubicBezTo>
                    <a:pt x="953" y="2960"/>
                    <a:pt x="1263" y="2751"/>
                    <a:pt x="1257" y="2335"/>
                  </a:cubicBezTo>
                  <a:lnTo>
                    <a:pt x="1257" y="628"/>
                  </a:lnTo>
                  <a:cubicBezTo>
                    <a:pt x="1257" y="273"/>
                    <a:pt x="983" y="0"/>
                    <a:pt x="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4"/>
            <p:cNvSpPr/>
            <p:nvPr/>
          </p:nvSpPr>
          <p:spPr>
            <a:xfrm>
              <a:off x="6331413" y="2799875"/>
              <a:ext cx="23725" cy="9975"/>
            </a:xfrm>
            <a:custGeom>
              <a:avLst/>
              <a:gdLst/>
              <a:ahLst/>
              <a:cxnLst/>
              <a:rect l="l" t="t" r="r" b="b"/>
              <a:pathLst>
                <a:path w="949" h="399" extrusionOk="0">
                  <a:moveTo>
                    <a:pt x="255" y="1"/>
                  </a:moveTo>
                  <a:cubicBezTo>
                    <a:pt x="1" y="1"/>
                    <a:pt x="1" y="399"/>
                    <a:pt x="255" y="399"/>
                  </a:cubicBezTo>
                  <a:cubicBezTo>
                    <a:pt x="263" y="399"/>
                    <a:pt x="271" y="399"/>
                    <a:pt x="279" y="398"/>
                  </a:cubicBezTo>
                  <a:lnTo>
                    <a:pt x="716" y="398"/>
                  </a:lnTo>
                  <a:cubicBezTo>
                    <a:pt x="948" y="370"/>
                    <a:pt x="948" y="15"/>
                    <a:pt x="716" y="2"/>
                  </a:cubicBezTo>
                  <a:lnTo>
                    <a:pt x="279" y="2"/>
                  </a:lnTo>
                  <a:cubicBezTo>
                    <a:pt x="271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4"/>
            <p:cNvSpPr/>
            <p:nvPr/>
          </p:nvSpPr>
          <p:spPr>
            <a:xfrm>
              <a:off x="6363513" y="2799875"/>
              <a:ext cx="39750" cy="9975"/>
            </a:xfrm>
            <a:custGeom>
              <a:avLst/>
              <a:gdLst/>
              <a:ahLst/>
              <a:cxnLst/>
              <a:rect l="l" t="t" r="r" b="b"/>
              <a:pathLst>
                <a:path w="1590" h="399" extrusionOk="0">
                  <a:moveTo>
                    <a:pt x="254" y="1"/>
                  </a:moveTo>
                  <a:cubicBezTo>
                    <a:pt x="0" y="1"/>
                    <a:pt x="0" y="399"/>
                    <a:pt x="254" y="399"/>
                  </a:cubicBezTo>
                  <a:cubicBezTo>
                    <a:pt x="262" y="399"/>
                    <a:pt x="270" y="399"/>
                    <a:pt x="279" y="398"/>
                  </a:cubicBezTo>
                  <a:lnTo>
                    <a:pt x="1344" y="398"/>
                  </a:lnTo>
                  <a:cubicBezTo>
                    <a:pt x="1590" y="370"/>
                    <a:pt x="1590" y="15"/>
                    <a:pt x="1344" y="2"/>
                  </a:cubicBezTo>
                  <a:lnTo>
                    <a:pt x="279" y="2"/>
                  </a:lnTo>
                  <a:cubicBezTo>
                    <a:pt x="270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4"/>
            <p:cNvSpPr/>
            <p:nvPr/>
          </p:nvSpPr>
          <p:spPr>
            <a:xfrm>
              <a:off x="6331338" y="2772925"/>
              <a:ext cx="23800" cy="10300"/>
            </a:xfrm>
            <a:custGeom>
              <a:avLst/>
              <a:gdLst/>
              <a:ahLst/>
              <a:cxnLst/>
              <a:rect l="l" t="t" r="r" b="b"/>
              <a:pathLst>
                <a:path w="952" h="412" extrusionOk="0">
                  <a:moveTo>
                    <a:pt x="258" y="0"/>
                  </a:moveTo>
                  <a:cubicBezTo>
                    <a:pt x="0" y="0"/>
                    <a:pt x="4" y="411"/>
                    <a:pt x="270" y="411"/>
                  </a:cubicBezTo>
                  <a:cubicBezTo>
                    <a:pt x="274" y="411"/>
                    <a:pt x="278" y="411"/>
                    <a:pt x="282" y="411"/>
                  </a:cubicBezTo>
                  <a:lnTo>
                    <a:pt x="719" y="411"/>
                  </a:lnTo>
                  <a:cubicBezTo>
                    <a:pt x="951" y="384"/>
                    <a:pt x="951" y="29"/>
                    <a:pt x="719" y="1"/>
                  </a:cubicBezTo>
                  <a:lnTo>
                    <a:pt x="282" y="1"/>
                  </a:lnTo>
                  <a:cubicBezTo>
                    <a:pt x="274" y="0"/>
                    <a:pt x="266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4"/>
            <p:cNvSpPr/>
            <p:nvPr/>
          </p:nvSpPr>
          <p:spPr>
            <a:xfrm>
              <a:off x="6363413" y="2772925"/>
              <a:ext cx="50775" cy="10300"/>
            </a:xfrm>
            <a:custGeom>
              <a:avLst/>
              <a:gdLst/>
              <a:ahLst/>
              <a:cxnLst/>
              <a:rect l="l" t="t" r="r" b="b"/>
              <a:pathLst>
                <a:path w="2031" h="412" extrusionOk="0">
                  <a:moveTo>
                    <a:pt x="258" y="0"/>
                  </a:moveTo>
                  <a:cubicBezTo>
                    <a:pt x="0" y="0"/>
                    <a:pt x="4" y="411"/>
                    <a:pt x="270" y="411"/>
                  </a:cubicBezTo>
                  <a:cubicBezTo>
                    <a:pt x="274" y="411"/>
                    <a:pt x="279" y="411"/>
                    <a:pt x="283" y="411"/>
                  </a:cubicBezTo>
                  <a:lnTo>
                    <a:pt x="1785" y="411"/>
                  </a:lnTo>
                  <a:cubicBezTo>
                    <a:pt x="2031" y="384"/>
                    <a:pt x="2031" y="29"/>
                    <a:pt x="1785" y="1"/>
                  </a:cubicBezTo>
                  <a:lnTo>
                    <a:pt x="283" y="1"/>
                  </a:lnTo>
                  <a:cubicBezTo>
                    <a:pt x="274" y="0"/>
                    <a:pt x="266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74"/>
          <p:cNvGrpSpPr/>
          <p:nvPr/>
        </p:nvGrpSpPr>
        <p:grpSpPr>
          <a:xfrm>
            <a:off x="7029238" y="2703625"/>
            <a:ext cx="358100" cy="341675"/>
            <a:chOff x="7029238" y="2703625"/>
            <a:chExt cx="358100" cy="341675"/>
          </a:xfrm>
        </p:grpSpPr>
        <p:sp>
          <p:nvSpPr>
            <p:cNvPr id="1207" name="Google Shape;1207;p74"/>
            <p:cNvSpPr/>
            <p:nvPr/>
          </p:nvSpPr>
          <p:spPr>
            <a:xfrm>
              <a:off x="7103438" y="2736175"/>
              <a:ext cx="62700" cy="116150"/>
            </a:xfrm>
            <a:custGeom>
              <a:avLst/>
              <a:gdLst/>
              <a:ahLst/>
              <a:cxnLst/>
              <a:rect l="l" t="t" r="r" b="b"/>
              <a:pathLst>
                <a:path w="2508" h="4646" extrusionOk="0">
                  <a:moveTo>
                    <a:pt x="1414" y="0"/>
                  </a:moveTo>
                  <a:cubicBezTo>
                    <a:pt x="1320" y="0"/>
                    <a:pt x="1224" y="58"/>
                    <a:pt x="1211" y="174"/>
                  </a:cubicBezTo>
                  <a:lnTo>
                    <a:pt x="1211" y="625"/>
                  </a:lnTo>
                  <a:cubicBezTo>
                    <a:pt x="0" y="734"/>
                    <a:pt x="77" y="2523"/>
                    <a:pt x="1292" y="2523"/>
                  </a:cubicBezTo>
                  <a:cubicBezTo>
                    <a:pt x="1297" y="2523"/>
                    <a:pt x="1302" y="2523"/>
                    <a:pt x="1306" y="2523"/>
                  </a:cubicBezTo>
                  <a:lnTo>
                    <a:pt x="1511" y="2523"/>
                  </a:lnTo>
                  <a:cubicBezTo>
                    <a:pt x="2248" y="2523"/>
                    <a:pt x="2248" y="3615"/>
                    <a:pt x="1511" y="3615"/>
                  </a:cubicBezTo>
                  <a:lnTo>
                    <a:pt x="1197" y="3615"/>
                  </a:lnTo>
                  <a:cubicBezTo>
                    <a:pt x="951" y="3615"/>
                    <a:pt x="760" y="3424"/>
                    <a:pt x="760" y="3178"/>
                  </a:cubicBezTo>
                  <a:cubicBezTo>
                    <a:pt x="774" y="3028"/>
                    <a:pt x="665" y="2953"/>
                    <a:pt x="555" y="2953"/>
                  </a:cubicBezTo>
                  <a:cubicBezTo>
                    <a:pt x="446" y="2953"/>
                    <a:pt x="337" y="3028"/>
                    <a:pt x="351" y="3178"/>
                  </a:cubicBezTo>
                  <a:cubicBezTo>
                    <a:pt x="351" y="3642"/>
                    <a:pt x="733" y="4024"/>
                    <a:pt x="1197" y="4024"/>
                  </a:cubicBezTo>
                  <a:lnTo>
                    <a:pt x="1211" y="4024"/>
                  </a:lnTo>
                  <a:lnTo>
                    <a:pt x="1211" y="4461"/>
                  </a:lnTo>
                  <a:cubicBezTo>
                    <a:pt x="1224" y="4584"/>
                    <a:pt x="1320" y="4646"/>
                    <a:pt x="1414" y="4646"/>
                  </a:cubicBezTo>
                  <a:cubicBezTo>
                    <a:pt x="1508" y="4646"/>
                    <a:pt x="1600" y="4584"/>
                    <a:pt x="1607" y="4461"/>
                  </a:cubicBezTo>
                  <a:lnTo>
                    <a:pt x="1607" y="4011"/>
                  </a:lnTo>
                  <a:cubicBezTo>
                    <a:pt x="2125" y="3970"/>
                    <a:pt x="2508" y="3533"/>
                    <a:pt x="2480" y="3028"/>
                  </a:cubicBezTo>
                  <a:cubicBezTo>
                    <a:pt x="2454" y="2518"/>
                    <a:pt x="2044" y="2126"/>
                    <a:pt x="1537" y="2126"/>
                  </a:cubicBezTo>
                  <a:cubicBezTo>
                    <a:pt x="1528" y="2126"/>
                    <a:pt x="1520" y="2126"/>
                    <a:pt x="1511" y="2127"/>
                  </a:cubicBezTo>
                  <a:lnTo>
                    <a:pt x="1306" y="2127"/>
                  </a:lnTo>
                  <a:cubicBezTo>
                    <a:pt x="610" y="2086"/>
                    <a:pt x="610" y="1062"/>
                    <a:pt x="1306" y="1021"/>
                  </a:cubicBezTo>
                  <a:lnTo>
                    <a:pt x="1620" y="1021"/>
                  </a:lnTo>
                  <a:cubicBezTo>
                    <a:pt x="1866" y="1021"/>
                    <a:pt x="2071" y="1225"/>
                    <a:pt x="2071" y="1471"/>
                  </a:cubicBezTo>
                  <a:lnTo>
                    <a:pt x="2071" y="1676"/>
                  </a:lnTo>
                  <a:cubicBezTo>
                    <a:pt x="2071" y="1785"/>
                    <a:pt x="2153" y="1881"/>
                    <a:pt x="2262" y="1881"/>
                  </a:cubicBezTo>
                  <a:cubicBezTo>
                    <a:pt x="2371" y="1881"/>
                    <a:pt x="2467" y="1785"/>
                    <a:pt x="2467" y="1676"/>
                  </a:cubicBezTo>
                  <a:lnTo>
                    <a:pt x="2467" y="1471"/>
                  </a:lnTo>
                  <a:cubicBezTo>
                    <a:pt x="2467" y="993"/>
                    <a:pt x="2084" y="625"/>
                    <a:pt x="1620" y="625"/>
                  </a:cubicBezTo>
                  <a:lnTo>
                    <a:pt x="1607" y="625"/>
                  </a:lnTo>
                  <a:lnTo>
                    <a:pt x="1607" y="174"/>
                  </a:lnTo>
                  <a:cubicBezTo>
                    <a:pt x="1600" y="58"/>
                    <a:pt x="1508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4"/>
            <p:cNvSpPr/>
            <p:nvPr/>
          </p:nvSpPr>
          <p:spPr>
            <a:xfrm>
              <a:off x="7057863" y="2944375"/>
              <a:ext cx="43775" cy="52850"/>
            </a:xfrm>
            <a:custGeom>
              <a:avLst/>
              <a:gdLst/>
              <a:ahLst/>
              <a:cxnLst/>
              <a:rect l="l" t="t" r="r" b="b"/>
              <a:pathLst>
                <a:path w="1751" h="2114" extrusionOk="0">
                  <a:moveTo>
                    <a:pt x="876" y="775"/>
                  </a:moveTo>
                  <a:lnTo>
                    <a:pt x="986" y="1062"/>
                  </a:lnTo>
                  <a:lnTo>
                    <a:pt x="767" y="1062"/>
                  </a:lnTo>
                  <a:lnTo>
                    <a:pt x="876" y="775"/>
                  </a:lnTo>
                  <a:close/>
                  <a:moveTo>
                    <a:pt x="878" y="1"/>
                  </a:moveTo>
                  <a:cubicBezTo>
                    <a:pt x="801" y="1"/>
                    <a:pt x="726" y="45"/>
                    <a:pt x="699" y="134"/>
                  </a:cubicBezTo>
                  <a:lnTo>
                    <a:pt x="44" y="1840"/>
                  </a:lnTo>
                  <a:cubicBezTo>
                    <a:pt x="1" y="1995"/>
                    <a:pt x="125" y="2101"/>
                    <a:pt x="247" y="2101"/>
                  </a:cubicBezTo>
                  <a:cubicBezTo>
                    <a:pt x="319" y="2101"/>
                    <a:pt x="390" y="2063"/>
                    <a:pt x="426" y="1977"/>
                  </a:cubicBezTo>
                  <a:lnTo>
                    <a:pt x="617" y="1472"/>
                  </a:lnTo>
                  <a:lnTo>
                    <a:pt x="1136" y="1472"/>
                  </a:lnTo>
                  <a:lnTo>
                    <a:pt x="1327" y="1977"/>
                  </a:lnTo>
                  <a:cubicBezTo>
                    <a:pt x="1369" y="2062"/>
                    <a:pt x="1444" y="2113"/>
                    <a:pt x="1527" y="2113"/>
                  </a:cubicBezTo>
                  <a:cubicBezTo>
                    <a:pt x="1551" y="2113"/>
                    <a:pt x="1575" y="2109"/>
                    <a:pt x="1600" y="2100"/>
                  </a:cubicBezTo>
                  <a:cubicBezTo>
                    <a:pt x="1696" y="2045"/>
                    <a:pt x="1750" y="1936"/>
                    <a:pt x="1709" y="1840"/>
                  </a:cubicBezTo>
                  <a:lnTo>
                    <a:pt x="1068" y="134"/>
                  </a:lnTo>
                  <a:cubicBezTo>
                    <a:pt x="1033" y="45"/>
                    <a:pt x="955" y="1"/>
                    <a:pt x="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4"/>
            <p:cNvSpPr/>
            <p:nvPr/>
          </p:nvSpPr>
          <p:spPr>
            <a:xfrm>
              <a:off x="7283538" y="2970925"/>
              <a:ext cx="36900" cy="52575"/>
            </a:xfrm>
            <a:custGeom>
              <a:avLst/>
              <a:gdLst/>
              <a:ahLst/>
              <a:cxnLst/>
              <a:rect l="l" t="t" r="r" b="b"/>
              <a:pathLst>
                <a:path w="1476" h="2103" extrusionOk="0">
                  <a:moveTo>
                    <a:pt x="861" y="396"/>
                  </a:moveTo>
                  <a:lnTo>
                    <a:pt x="861" y="847"/>
                  </a:lnTo>
                  <a:cubicBezTo>
                    <a:pt x="847" y="847"/>
                    <a:pt x="847" y="847"/>
                    <a:pt x="861" y="860"/>
                  </a:cubicBezTo>
                  <a:lnTo>
                    <a:pt x="396" y="860"/>
                  </a:lnTo>
                  <a:lnTo>
                    <a:pt x="396" y="396"/>
                  </a:lnTo>
                  <a:close/>
                  <a:moveTo>
                    <a:pt x="1065" y="1256"/>
                  </a:moveTo>
                  <a:lnTo>
                    <a:pt x="1065" y="1707"/>
                  </a:lnTo>
                  <a:lnTo>
                    <a:pt x="396" y="1707"/>
                  </a:lnTo>
                  <a:lnTo>
                    <a:pt x="396" y="1256"/>
                  </a:lnTo>
                  <a:close/>
                  <a:moveTo>
                    <a:pt x="205" y="0"/>
                  </a:moveTo>
                  <a:cubicBezTo>
                    <a:pt x="82" y="0"/>
                    <a:pt x="0" y="96"/>
                    <a:pt x="0" y="205"/>
                  </a:cubicBezTo>
                  <a:lnTo>
                    <a:pt x="0" y="1912"/>
                  </a:lnTo>
                  <a:cubicBezTo>
                    <a:pt x="0" y="2021"/>
                    <a:pt x="96" y="2103"/>
                    <a:pt x="205" y="2103"/>
                  </a:cubicBezTo>
                  <a:lnTo>
                    <a:pt x="1270" y="2103"/>
                  </a:lnTo>
                  <a:cubicBezTo>
                    <a:pt x="1379" y="2103"/>
                    <a:pt x="1475" y="2021"/>
                    <a:pt x="1475" y="1912"/>
                  </a:cubicBezTo>
                  <a:lnTo>
                    <a:pt x="1475" y="1051"/>
                  </a:lnTo>
                  <a:cubicBezTo>
                    <a:pt x="1475" y="942"/>
                    <a:pt x="1379" y="860"/>
                    <a:pt x="1270" y="860"/>
                  </a:cubicBezTo>
                  <a:lnTo>
                    <a:pt x="1257" y="860"/>
                  </a:lnTo>
                  <a:lnTo>
                    <a:pt x="1257" y="205"/>
                  </a:lnTo>
                  <a:cubicBezTo>
                    <a:pt x="1257" y="96"/>
                    <a:pt x="1161" y="0"/>
                    <a:pt x="1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4"/>
            <p:cNvSpPr/>
            <p:nvPr/>
          </p:nvSpPr>
          <p:spPr>
            <a:xfrm>
              <a:off x="7029238" y="2703625"/>
              <a:ext cx="358100" cy="341675"/>
            </a:xfrm>
            <a:custGeom>
              <a:avLst/>
              <a:gdLst/>
              <a:ahLst/>
              <a:cxnLst/>
              <a:rect l="l" t="t" r="r" b="b"/>
              <a:pathLst>
                <a:path w="14324" h="13667" extrusionOk="0">
                  <a:moveTo>
                    <a:pt x="11865" y="2760"/>
                  </a:moveTo>
                  <a:cubicBezTo>
                    <a:pt x="13217" y="2760"/>
                    <a:pt x="13886" y="4384"/>
                    <a:pt x="12944" y="5340"/>
                  </a:cubicBezTo>
                  <a:cubicBezTo>
                    <a:pt x="12636" y="5648"/>
                    <a:pt x="12257" y="5786"/>
                    <a:pt x="11885" y="5786"/>
                  </a:cubicBezTo>
                  <a:cubicBezTo>
                    <a:pt x="11104" y="5786"/>
                    <a:pt x="10354" y="5177"/>
                    <a:pt x="10364" y="4261"/>
                  </a:cubicBezTo>
                  <a:cubicBezTo>
                    <a:pt x="10364" y="3429"/>
                    <a:pt x="11033" y="2760"/>
                    <a:pt x="11865" y="2760"/>
                  </a:cubicBezTo>
                  <a:close/>
                  <a:moveTo>
                    <a:pt x="2021" y="9177"/>
                  </a:moveTo>
                  <a:cubicBezTo>
                    <a:pt x="2854" y="9177"/>
                    <a:pt x="3537" y="9859"/>
                    <a:pt x="3537" y="10692"/>
                  </a:cubicBezTo>
                  <a:cubicBezTo>
                    <a:pt x="3537" y="11598"/>
                    <a:pt x="2792" y="12204"/>
                    <a:pt x="2015" y="12204"/>
                  </a:cubicBezTo>
                  <a:cubicBezTo>
                    <a:pt x="1644" y="12204"/>
                    <a:pt x="1265" y="12066"/>
                    <a:pt x="956" y="11757"/>
                  </a:cubicBezTo>
                  <a:cubicBezTo>
                    <a:pt x="1" y="10801"/>
                    <a:pt x="670" y="9177"/>
                    <a:pt x="2021" y="9177"/>
                  </a:cubicBezTo>
                  <a:close/>
                  <a:moveTo>
                    <a:pt x="10801" y="10242"/>
                  </a:moveTo>
                  <a:cubicBezTo>
                    <a:pt x="12139" y="10242"/>
                    <a:pt x="12821" y="11880"/>
                    <a:pt x="11865" y="12822"/>
                  </a:cubicBezTo>
                  <a:cubicBezTo>
                    <a:pt x="11555" y="13132"/>
                    <a:pt x="11174" y="13271"/>
                    <a:pt x="10801" y="13271"/>
                  </a:cubicBezTo>
                  <a:cubicBezTo>
                    <a:pt x="10026" y="13271"/>
                    <a:pt x="9285" y="12670"/>
                    <a:pt x="9285" y="11757"/>
                  </a:cubicBezTo>
                  <a:cubicBezTo>
                    <a:pt x="9285" y="10924"/>
                    <a:pt x="9968" y="10242"/>
                    <a:pt x="10801" y="10242"/>
                  </a:cubicBezTo>
                  <a:close/>
                  <a:moveTo>
                    <a:pt x="4471" y="1"/>
                  </a:moveTo>
                  <a:cubicBezTo>
                    <a:pt x="4442" y="1"/>
                    <a:pt x="4413" y="1"/>
                    <a:pt x="4383" y="2"/>
                  </a:cubicBezTo>
                  <a:cubicBezTo>
                    <a:pt x="2035" y="2"/>
                    <a:pt x="124" y="1626"/>
                    <a:pt x="124" y="3620"/>
                  </a:cubicBezTo>
                  <a:cubicBezTo>
                    <a:pt x="124" y="5094"/>
                    <a:pt x="1148" y="6350"/>
                    <a:pt x="2636" y="6924"/>
                  </a:cubicBezTo>
                  <a:lnTo>
                    <a:pt x="1899" y="8781"/>
                  </a:lnTo>
                  <a:cubicBezTo>
                    <a:pt x="875" y="8849"/>
                    <a:pt x="96" y="9695"/>
                    <a:pt x="110" y="10706"/>
                  </a:cubicBezTo>
                  <a:cubicBezTo>
                    <a:pt x="137" y="11730"/>
                    <a:pt x="943" y="12549"/>
                    <a:pt x="1953" y="12590"/>
                  </a:cubicBezTo>
                  <a:cubicBezTo>
                    <a:pt x="1980" y="12591"/>
                    <a:pt x="2006" y="12592"/>
                    <a:pt x="2032" y="12592"/>
                  </a:cubicBezTo>
                  <a:cubicBezTo>
                    <a:pt x="3009" y="12592"/>
                    <a:pt x="3840" y="11854"/>
                    <a:pt x="3933" y="10870"/>
                  </a:cubicBezTo>
                  <a:cubicBezTo>
                    <a:pt x="4028" y="9859"/>
                    <a:pt x="3319" y="8945"/>
                    <a:pt x="2322" y="8794"/>
                  </a:cubicBezTo>
                  <a:lnTo>
                    <a:pt x="3004" y="7047"/>
                  </a:lnTo>
                  <a:cubicBezTo>
                    <a:pt x="3455" y="7183"/>
                    <a:pt x="3906" y="7238"/>
                    <a:pt x="4370" y="7238"/>
                  </a:cubicBezTo>
                  <a:cubicBezTo>
                    <a:pt x="4399" y="7238"/>
                    <a:pt x="4429" y="7239"/>
                    <a:pt x="4459" y="7239"/>
                  </a:cubicBezTo>
                  <a:cubicBezTo>
                    <a:pt x="5137" y="7239"/>
                    <a:pt x="5789" y="7089"/>
                    <a:pt x="6404" y="6801"/>
                  </a:cubicBezTo>
                  <a:lnTo>
                    <a:pt x="9517" y="10323"/>
                  </a:lnTo>
                  <a:cubicBezTo>
                    <a:pt x="8753" y="11006"/>
                    <a:pt x="8657" y="12153"/>
                    <a:pt x="9299" y="12945"/>
                  </a:cubicBezTo>
                  <a:cubicBezTo>
                    <a:pt x="9677" y="13420"/>
                    <a:pt x="10226" y="13667"/>
                    <a:pt x="10783" y="13667"/>
                  </a:cubicBezTo>
                  <a:cubicBezTo>
                    <a:pt x="11172" y="13667"/>
                    <a:pt x="11564" y="13547"/>
                    <a:pt x="11906" y="13300"/>
                  </a:cubicBezTo>
                  <a:cubicBezTo>
                    <a:pt x="12739" y="12713"/>
                    <a:pt x="12958" y="11580"/>
                    <a:pt x="12398" y="10719"/>
                  </a:cubicBezTo>
                  <a:cubicBezTo>
                    <a:pt x="12037" y="10151"/>
                    <a:pt x="11425" y="9838"/>
                    <a:pt x="10795" y="9838"/>
                  </a:cubicBezTo>
                  <a:cubicBezTo>
                    <a:pt x="10472" y="9838"/>
                    <a:pt x="10145" y="9920"/>
                    <a:pt x="9845" y="10091"/>
                  </a:cubicBezTo>
                  <a:lnTo>
                    <a:pt x="6773" y="6610"/>
                  </a:lnTo>
                  <a:cubicBezTo>
                    <a:pt x="7879" y="5968"/>
                    <a:pt x="8616" y="4889"/>
                    <a:pt x="8630" y="3661"/>
                  </a:cubicBezTo>
                  <a:lnTo>
                    <a:pt x="9968" y="3988"/>
                  </a:lnTo>
                  <a:cubicBezTo>
                    <a:pt x="9954" y="4084"/>
                    <a:pt x="9940" y="4166"/>
                    <a:pt x="9940" y="4261"/>
                  </a:cubicBezTo>
                  <a:cubicBezTo>
                    <a:pt x="9940" y="5326"/>
                    <a:pt x="10801" y="6187"/>
                    <a:pt x="11865" y="6187"/>
                  </a:cubicBezTo>
                  <a:cubicBezTo>
                    <a:pt x="13422" y="6187"/>
                    <a:pt x="14323" y="4439"/>
                    <a:pt x="13436" y="3169"/>
                  </a:cubicBezTo>
                  <a:cubicBezTo>
                    <a:pt x="13049" y="2616"/>
                    <a:pt x="12461" y="2353"/>
                    <a:pt x="11877" y="2353"/>
                  </a:cubicBezTo>
                  <a:cubicBezTo>
                    <a:pt x="11119" y="2353"/>
                    <a:pt x="10370" y="2795"/>
                    <a:pt x="10077" y="3620"/>
                  </a:cubicBezTo>
                  <a:lnTo>
                    <a:pt x="8616" y="3265"/>
                  </a:lnTo>
                  <a:cubicBezTo>
                    <a:pt x="8493" y="2350"/>
                    <a:pt x="8015" y="1544"/>
                    <a:pt x="7292" y="985"/>
                  </a:cubicBezTo>
                  <a:cubicBezTo>
                    <a:pt x="7249" y="945"/>
                    <a:pt x="7203" y="928"/>
                    <a:pt x="7160" y="928"/>
                  </a:cubicBezTo>
                  <a:cubicBezTo>
                    <a:pt x="6995" y="928"/>
                    <a:pt x="6862" y="1169"/>
                    <a:pt x="7046" y="1299"/>
                  </a:cubicBezTo>
                  <a:cubicBezTo>
                    <a:pt x="7783" y="1858"/>
                    <a:pt x="8220" y="2719"/>
                    <a:pt x="8234" y="3633"/>
                  </a:cubicBezTo>
                  <a:cubicBezTo>
                    <a:pt x="8234" y="5408"/>
                    <a:pt x="6513" y="6856"/>
                    <a:pt x="4370" y="6856"/>
                  </a:cubicBezTo>
                  <a:cubicBezTo>
                    <a:pt x="2240" y="6856"/>
                    <a:pt x="520" y="5395"/>
                    <a:pt x="520" y="3620"/>
                  </a:cubicBezTo>
                  <a:cubicBezTo>
                    <a:pt x="520" y="1845"/>
                    <a:pt x="2254" y="398"/>
                    <a:pt x="4383" y="398"/>
                  </a:cubicBezTo>
                  <a:cubicBezTo>
                    <a:pt x="5012" y="398"/>
                    <a:pt x="5653" y="534"/>
                    <a:pt x="6227" y="794"/>
                  </a:cubicBezTo>
                  <a:cubicBezTo>
                    <a:pt x="6258" y="807"/>
                    <a:pt x="6288" y="814"/>
                    <a:pt x="6315" y="814"/>
                  </a:cubicBezTo>
                  <a:cubicBezTo>
                    <a:pt x="6508" y="814"/>
                    <a:pt x="6607" y="520"/>
                    <a:pt x="6404" y="425"/>
                  </a:cubicBezTo>
                  <a:cubicBezTo>
                    <a:pt x="5789" y="150"/>
                    <a:pt x="5137" y="1"/>
                    <a:pt x="4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4"/>
            <p:cNvSpPr/>
            <p:nvPr/>
          </p:nvSpPr>
          <p:spPr>
            <a:xfrm>
              <a:off x="7297188" y="2783525"/>
              <a:ext cx="50225" cy="53725"/>
            </a:xfrm>
            <a:custGeom>
              <a:avLst/>
              <a:gdLst/>
              <a:ahLst/>
              <a:cxnLst/>
              <a:rect l="l" t="t" r="r" b="b"/>
              <a:pathLst>
                <a:path w="2009" h="2149" extrusionOk="0">
                  <a:moveTo>
                    <a:pt x="1229" y="0"/>
                  </a:moveTo>
                  <a:cubicBezTo>
                    <a:pt x="506" y="0"/>
                    <a:pt x="1" y="683"/>
                    <a:pt x="192" y="1379"/>
                  </a:cubicBezTo>
                  <a:cubicBezTo>
                    <a:pt x="335" y="1857"/>
                    <a:pt x="773" y="2148"/>
                    <a:pt x="1229" y="2148"/>
                  </a:cubicBezTo>
                  <a:cubicBezTo>
                    <a:pt x="1424" y="2148"/>
                    <a:pt x="1623" y="2095"/>
                    <a:pt x="1803" y="1980"/>
                  </a:cubicBezTo>
                  <a:cubicBezTo>
                    <a:pt x="1995" y="1856"/>
                    <a:pt x="1879" y="1602"/>
                    <a:pt x="1702" y="1602"/>
                  </a:cubicBezTo>
                  <a:cubicBezTo>
                    <a:pt x="1665" y="1602"/>
                    <a:pt x="1625" y="1613"/>
                    <a:pt x="1584" y="1639"/>
                  </a:cubicBezTo>
                  <a:lnTo>
                    <a:pt x="1598" y="1639"/>
                  </a:lnTo>
                  <a:cubicBezTo>
                    <a:pt x="1481" y="1713"/>
                    <a:pt x="1354" y="1747"/>
                    <a:pt x="1231" y="1747"/>
                  </a:cubicBezTo>
                  <a:cubicBezTo>
                    <a:pt x="882" y="1747"/>
                    <a:pt x="560" y="1473"/>
                    <a:pt x="560" y="1079"/>
                  </a:cubicBezTo>
                  <a:cubicBezTo>
                    <a:pt x="560" y="682"/>
                    <a:pt x="886" y="399"/>
                    <a:pt x="1239" y="399"/>
                  </a:cubicBezTo>
                  <a:cubicBezTo>
                    <a:pt x="1359" y="399"/>
                    <a:pt x="1483" y="433"/>
                    <a:pt x="1598" y="506"/>
                  </a:cubicBezTo>
                  <a:cubicBezTo>
                    <a:pt x="1638" y="532"/>
                    <a:pt x="1678" y="543"/>
                    <a:pt x="1715" y="543"/>
                  </a:cubicBezTo>
                  <a:cubicBezTo>
                    <a:pt x="1892" y="543"/>
                    <a:pt x="2008" y="288"/>
                    <a:pt x="1816" y="164"/>
                  </a:cubicBezTo>
                  <a:cubicBezTo>
                    <a:pt x="1639" y="55"/>
                    <a:pt x="1434" y="0"/>
                    <a:pt x="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74"/>
          <p:cNvGrpSpPr/>
          <p:nvPr/>
        </p:nvGrpSpPr>
        <p:grpSpPr>
          <a:xfrm>
            <a:off x="7798938" y="2703300"/>
            <a:ext cx="342050" cy="341700"/>
            <a:chOff x="7798938" y="2703300"/>
            <a:chExt cx="342050" cy="341700"/>
          </a:xfrm>
        </p:grpSpPr>
        <p:sp>
          <p:nvSpPr>
            <p:cNvPr id="1213" name="Google Shape;1213;p74"/>
            <p:cNvSpPr/>
            <p:nvPr/>
          </p:nvSpPr>
          <p:spPr>
            <a:xfrm>
              <a:off x="7936163" y="2778075"/>
              <a:ext cx="11625" cy="10025"/>
            </a:xfrm>
            <a:custGeom>
              <a:avLst/>
              <a:gdLst/>
              <a:ahLst/>
              <a:cxnLst/>
              <a:rect l="l" t="t" r="r" b="b"/>
              <a:pathLst>
                <a:path w="465" h="401" extrusionOk="0">
                  <a:moveTo>
                    <a:pt x="274" y="0"/>
                  </a:moveTo>
                  <a:cubicBezTo>
                    <a:pt x="83" y="0"/>
                    <a:pt x="1" y="218"/>
                    <a:pt x="123" y="341"/>
                  </a:cubicBezTo>
                  <a:cubicBezTo>
                    <a:pt x="168" y="382"/>
                    <a:pt x="221" y="400"/>
                    <a:pt x="271" y="400"/>
                  </a:cubicBezTo>
                  <a:cubicBezTo>
                    <a:pt x="373" y="400"/>
                    <a:pt x="465" y="324"/>
                    <a:pt x="465" y="205"/>
                  </a:cubicBezTo>
                  <a:cubicBezTo>
                    <a:pt x="465" y="82"/>
                    <a:pt x="383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4"/>
            <p:cNvSpPr/>
            <p:nvPr/>
          </p:nvSpPr>
          <p:spPr>
            <a:xfrm>
              <a:off x="7893838" y="2778075"/>
              <a:ext cx="11975" cy="10025"/>
            </a:xfrm>
            <a:custGeom>
              <a:avLst/>
              <a:gdLst/>
              <a:ahLst/>
              <a:cxnLst/>
              <a:rect l="l" t="t" r="r" b="b"/>
              <a:pathLst>
                <a:path w="479" h="401" extrusionOk="0">
                  <a:moveTo>
                    <a:pt x="274" y="0"/>
                  </a:moveTo>
                  <a:cubicBezTo>
                    <a:pt x="96" y="0"/>
                    <a:pt x="1" y="218"/>
                    <a:pt x="137" y="341"/>
                  </a:cubicBezTo>
                  <a:cubicBezTo>
                    <a:pt x="178" y="382"/>
                    <a:pt x="228" y="400"/>
                    <a:pt x="278" y="400"/>
                  </a:cubicBezTo>
                  <a:cubicBezTo>
                    <a:pt x="380" y="400"/>
                    <a:pt x="478" y="324"/>
                    <a:pt x="478" y="205"/>
                  </a:cubicBezTo>
                  <a:cubicBezTo>
                    <a:pt x="478" y="82"/>
                    <a:pt x="383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4"/>
            <p:cNvSpPr/>
            <p:nvPr/>
          </p:nvSpPr>
          <p:spPr>
            <a:xfrm>
              <a:off x="7915013" y="2960325"/>
              <a:ext cx="11950" cy="10025"/>
            </a:xfrm>
            <a:custGeom>
              <a:avLst/>
              <a:gdLst/>
              <a:ahLst/>
              <a:cxnLst/>
              <a:rect l="l" t="t" r="r" b="b"/>
              <a:pathLst>
                <a:path w="478" h="401" extrusionOk="0">
                  <a:moveTo>
                    <a:pt x="273" y="1"/>
                  </a:moveTo>
                  <a:cubicBezTo>
                    <a:pt x="96" y="1"/>
                    <a:pt x="0" y="219"/>
                    <a:pt x="123" y="342"/>
                  </a:cubicBezTo>
                  <a:cubicBezTo>
                    <a:pt x="167" y="382"/>
                    <a:pt x="220" y="400"/>
                    <a:pt x="272" y="400"/>
                  </a:cubicBezTo>
                  <a:cubicBezTo>
                    <a:pt x="378" y="400"/>
                    <a:pt x="478" y="321"/>
                    <a:pt x="478" y="192"/>
                  </a:cubicBezTo>
                  <a:cubicBezTo>
                    <a:pt x="478" y="83"/>
                    <a:pt x="382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4"/>
            <p:cNvSpPr/>
            <p:nvPr/>
          </p:nvSpPr>
          <p:spPr>
            <a:xfrm>
              <a:off x="7798938" y="2703300"/>
              <a:ext cx="342050" cy="341700"/>
            </a:xfrm>
            <a:custGeom>
              <a:avLst/>
              <a:gdLst/>
              <a:ahLst/>
              <a:cxnLst/>
              <a:rect l="l" t="t" r="r" b="b"/>
              <a:pathLst>
                <a:path w="13682" h="13668" extrusionOk="0">
                  <a:moveTo>
                    <a:pt x="4943" y="411"/>
                  </a:moveTo>
                  <a:cubicBezTo>
                    <a:pt x="6172" y="411"/>
                    <a:pt x="7183" y="1407"/>
                    <a:pt x="7183" y="2636"/>
                  </a:cubicBezTo>
                  <a:lnTo>
                    <a:pt x="7183" y="2745"/>
                  </a:lnTo>
                  <a:lnTo>
                    <a:pt x="7183" y="2786"/>
                  </a:lnTo>
                  <a:cubicBezTo>
                    <a:pt x="6978" y="2814"/>
                    <a:pt x="6787" y="2882"/>
                    <a:pt x="6623" y="3018"/>
                  </a:cubicBezTo>
                  <a:lnTo>
                    <a:pt x="6623" y="2131"/>
                  </a:lnTo>
                  <a:cubicBezTo>
                    <a:pt x="6623" y="2016"/>
                    <a:pt x="6536" y="1930"/>
                    <a:pt x="6427" y="1930"/>
                  </a:cubicBezTo>
                  <a:cubicBezTo>
                    <a:pt x="6406" y="1930"/>
                    <a:pt x="6385" y="1933"/>
                    <a:pt x="6363" y="1940"/>
                  </a:cubicBezTo>
                  <a:cubicBezTo>
                    <a:pt x="5892" y="2076"/>
                    <a:pt x="5408" y="2145"/>
                    <a:pt x="4923" y="2145"/>
                  </a:cubicBezTo>
                  <a:cubicBezTo>
                    <a:pt x="4438" y="2145"/>
                    <a:pt x="3954" y="2076"/>
                    <a:pt x="3483" y="1940"/>
                  </a:cubicBezTo>
                  <a:cubicBezTo>
                    <a:pt x="3463" y="1933"/>
                    <a:pt x="3443" y="1930"/>
                    <a:pt x="3424" y="1930"/>
                  </a:cubicBezTo>
                  <a:cubicBezTo>
                    <a:pt x="3320" y="1930"/>
                    <a:pt x="3223" y="2016"/>
                    <a:pt x="3223" y="2131"/>
                  </a:cubicBezTo>
                  <a:lnTo>
                    <a:pt x="3223" y="2145"/>
                  </a:lnTo>
                  <a:lnTo>
                    <a:pt x="3223" y="4056"/>
                  </a:lnTo>
                  <a:cubicBezTo>
                    <a:pt x="2895" y="3660"/>
                    <a:pt x="2718" y="3155"/>
                    <a:pt x="2718" y="2636"/>
                  </a:cubicBezTo>
                  <a:cubicBezTo>
                    <a:pt x="2718" y="2568"/>
                    <a:pt x="2718" y="2445"/>
                    <a:pt x="2185" y="1243"/>
                  </a:cubicBezTo>
                  <a:cubicBezTo>
                    <a:pt x="2049" y="929"/>
                    <a:pt x="1912" y="629"/>
                    <a:pt x="1803" y="411"/>
                  </a:cubicBezTo>
                  <a:close/>
                  <a:moveTo>
                    <a:pt x="6227" y="2390"/>
                  </a:moveTo>
                  <a:lnTo>
                    <a:pt x="6227" y="4493"/>
                  </a:lnTo>
                  <a:cubicBezTo>
                    <a:pt x="5845" y="4752"/>
                    <a:pt x="5408" y="4889"/>
                    <a:pt x="4943" y="4889"/>
                  </a:cubicBezTo>
                  <a:lnTo>
                    <a:pt x="4957" y="4875"/>
                  </a:lnTo>
                  <a:cubicBezTo>
                    <a:pt x="4479" y="4875"/>
                    <a:pt x="4001" y="4711"/>
                    <a:pt x="3619" y="4425"/>
                  </a:cubicBezTo>
                  <a:cubicBezTo>
                    <a:pt x="3619" y="4425"/>
                    <a:pt x="3619" y="4411"/>
                    <a:pt x="3619" y="4397"/>
                  </a:cubicBezTo>
                  <a:lnTo>
                    <a:pt x="3619" y="2390"/>
                  </a:lnTo>
                  <a:cubicBezTo>
                    <a:pt x="4049" y="2493"/>
                    <a:pt x="4486" y="2544"/>
                    <a:pt x="4923" y="2544"/>
                  </a:cubicBezTo>
                  <a:cubicBezTo>
                    <a:pt x="5360" y="2544"/>
                    <a:pt x="5797" y="2493"/>
                    <a:pt x="6227" y="2390"/>
                  </a:cubicBezTo>
                  <a:close/>
                  <a:moveTo>
                    <a:pt x="5326" y="5967"/>
                  </a:moveTo>
                  <a:lnTo>
                    <a:pt x="5189" y="6636"/>
                  </a:lnTo>
                  <a:lnTo>
                    <a:pt x="4657" y="6636"/>
                  </a:lnTo>
                  <a:lnTo>
                    <a:pt x="4534" y="5967"/>
                  </a:lnTo>
                  <a:close/>
                  <a:moveTo>
                    <a:pt x="4111" y="5967"/>
                  </a:moveTo>
                  <a:lnTo>
                    <a:pt x="4288" y="6855"/>
                  </a:lnTo>
                  <a:lnTo>
                    <a:pt x="4288" y="7906"/>
                  </a:lnTo>
                  <a:lnTo>
                    <a:pt x="3319" y="5967"/>
                  </a:lnTo>
                  <a:close/>
                  <a:moveTo>
                    <a:pt x="6213" y="5967"/>
                  </a:moveTo>
                  <a:lnTo>
                    <a:pt x="6213" y="6609"/>
                  </a:lnTo>
                  <a:cubicBezTo>
                    <a:pt x="6200" y="6623"/>
                    <a:pt x="6172" y="6650"/>
                    <a:pt x="6159" y="6677"/>
                  </a:cubicBezTo>
                  <a:lnTo>
                    <a:pt x="5544" y="7906"/>
                  </a:lnTo>
                  <a:lnTo>
                    <a:pt x="5558" y="6855"/>
                  </a:lnTo>
                  <a:lnTo>
                    <a:pt x="5722" y="5967"/>
                  </a:lnTo>
                  <a:close/>
                  <a:moveTo>
                    <a:pt x="5148" y="7046"/>
                  </a:moveTo>
                  <a:lnTo>
                    <a:pt x="5148" y="8712"/>
                  </a:lnTo>
                  <a:lnTo>
                    <a:pt x="4916" y="9162"/>
                  </a:lnTo>
                  <a:lnTo>
                    <a:pt x="4698" y="8712"/>
                  </a:lnTo>
                  <a:lnTo>
                    <a:pt x="4698" y="7046"/>
                  </a:lnTo>
                  <a:close/>
                  <a:moveTo>
                    <a:pt x="12630" y="3196"/>
                  </a:moveTo>
                  <a:cubicBezTo>
                    <a:pt x="12985" y="3196"/>
                    <a:pt x="13286" y="3483"/>
                    <a:pt x="13286" y="3851"/>
                  </a:cubicBezTo>
                  <a:lnTo>
                    <a:pt x="13286" y="8548"/>
                  </a:lnTo>
                  <a:cubicBezTo>
                    <a:pt x="13286" y="8917"/>
                    <a:pt x="12985" y="9203"/>
                    <a:pt x="12630" y="9203"/>
                  </a:cubicBezTo>
                  <a:lnTo>
                    <a:pt x="10268" y="9203"/>
                  </a:lnTo>
                  <a:cubicBezTo>
                    <a:pt x="10214" y="9203"/>
                    <a:pt x="10173" y="9231"/>
                    <a:pt x="10132" y="9272"/>
                  </a:cubicBezTo>
                  <a:lnTo>
                    <a:pt x="9408" y="9995"/>
                  </a:lnTo>
                  <a:lnTo>
                    <a:pt x="9408" y="9408"/>
                  </a:lnTo>
                  <a:cubicBezTo>
                    <a:pt x="9408" y="9299"/>
                    <a:pt x="9313" y="9203"/>
                    <a:pt x="9203" y="9203"/>
                  </a:cubicBezTo>
                  <a:lnTo>
                    <a:pt x="7278" y="9203"/>
                  </a:lnTo>
                  <a:cubicBezTo>
                    <a:pt x="6910" y="9203"/>
                    <a:pt x="6623" y="8917"/>
                    <a:pt x="6623" y="8548"/>
                  </a:cubicBezTo>
                  <a:lnTo>
                    <a:pt x="6623" y="3851"/>
                  </a:lnTo>
                  <a:cubicBezTo>
                    <a:pt x="6623" y="3483"/>
                    <a:pt x="6910" y="3196"/>
                    <a:pt x="7278" y="3196"/>
                  </a:cubicBezTo>
                  <a:close/>
                  <a:moveTo>
                    <a:pt x="2868" y="5967"/>
                  </a:moveTo>
                  <a:lnTo>
                    <a:pt x="4739" y="9708"/>
                  </a:lnTo>
                  <a:cubicBezTo>
                    <a:pt x="4780" y="9784"/>
                    <a:pt x="4851" y="9821"/>
                    <a:pt x="4923" y="9821"/>
                  </a:cubicBezTo>
                  <a:cubicBezTo>
                    <a:pt x="4995" y="9821"/>
                    <a:pt x="5066" y="9784"/>
                    <a:pt x="5107" y="9708"/>
                  </a:cubicBezTo>
                  <a:lnTo>
                    <a:pt x="6227" y="7483"/>
                  </a:lnTo>
                  <a:lnTo>
                    <a:pt x="6227" y="8548"/>
                  </a:lnTo>
                  <a:cubicBezTo>
                    <a:pt x="6227" y="9135"/>
                    <a:pt x="6691" y="9613"/>
                    <a:pt x="7278" y="9613"/>
                  </a:cubicBezTo>
                  <a:lnTo>
                    <a:pt x="8152" y="9613"/>
                  </a:lnTo>
                  <a:lnTo>
                    <a:pt x="8152" y="10910"/>
                  </a:lnTo>
                  <a:lnTo>
                    <a:pt x="1694" y="10910"/>
                  </a:lnTo>
                  <a:lnTo>
                    <a:pt x="1694" y="6623"/>
                  </a:lnTo>
                  <a:cubicBezTo>
                    <a:pt x="1694" y="6268"/>
                    <a:pt x="1994" y="5967"/>
                    <a:pt x="2349" y="5967"/>
                  </a:cubicBezTo>
                  <a:close/>
                  <a:moveTo>
                    <a:pt x="12849" y="12180"/>
                  </a:moveTo>
                  <a:lnTo>
                    <a:pt x="12849" y="13272"/>
                  </a:lnTo>
                  <a:lnTo>
                    <a:pt x="834" y="13272"/>
                  </a:lnTo>
                  <a:lnTo>
                    <a:pt x="834" y="12180"/>
                  </a:lnTo>
                  <a:close/>
                  <a:moveTo>
                    <a:pt x="1489" y="1"/>
                  </a:moveTo>
                  <a:cubicBezTo>
                    <a:pt x="1339" y="15"/>
                    <a:pt x="1243" y="165"/>
                    <a:pt x="1312" y="288"/>
                  </a:cubicBezTo>
                  <a:cubicBezTo>
                    <a:pt x="1776" y="1312"/>
                    <a:pt x="2281" y="2459"/>
                    <a:pt x="2308" y="2650"/>
                  </a:cubicBezTo>
                  <a:cubicBezTo>
                    <a:pt x="2308" y="4179"/>
                    <a:pt x="3569" y="5282"/>
                    <a:pt x="4952" y="5282"/>
                  </a:cubicBezTo>
                  <a:cubicBezTo>
                    <a:pt x="5372" y="5282"/>
                    <a:pt x="5803" y="5180"/>
                    <a:pt x="6213" y="4957"/>
                  </a:cubicBezTo>
                  <a:lnTo>
                    <a:pt x="6213" y="5572"/>
                  </a:lnTo>
                  <a:lnTo>
                    <a:pt x="2349" y="5572"/>
                  </a:lnTo>
                  <a:cubicBezTo>
                    <a:pt x="1762" y="5572"/>
                    <a:pt x="1284" y="6049"/>
                    <a:pt x="1284" y="6623"/>
                  </a:cubicBezTo>
                  <a:lnTo>
                    <a:pt x="1284" y="10924"/>
                  </a:lnTo>
                  <a:lnTo>
                    <a:pt x="206" y="10924"/>
                  </a:lnTo>
                  <a:cubicBezTo>
                    <a:pt x="97" y="10924"/>
                    <a:pt x="1" y="11006"/>
                    <a:pt x="1" y="11115"/>
                  </a:cubicBezTo>
                  <a:lnTo>
                    <a:pt x="1" y="11975"/>
                  </a:lnTo>
                  <a:cubicBezTo>
                    <a:pt x="1" y="12084"/>
                    <a:pt x="97" y="12180"/>
                    <a:pt x="206" y="12180"/>
                  </a:cubicBezTo>
                  <a:lnTo>
                    <a:pt x="438" y="12180"/>
                  </a:lnTo>
                  <a:lnTo>
                    <a:pt x="438" y="13477"/>
                  </a:lnTo>
                  <a:cubicBezTo>
                    <a:pt x="438" y="13586"/>
                    <a:pt x="520" y="13668"/>
                    <a:pt x="629" y="13668"/>
                  </a:cubicBezTo>
                  <a:lnTo>
                    <a:pt x="13040" y="13668"/>
                  </a:lnTo>
                  <a:cubicBezTo>
                    <a:pt x="13163" y="13668"/>
                    <a:pt x="13245" y="13586"/>
                    <a:pt x="13245" y="13477"/>
                  </a:cubicBezTo>
                  <a:lnTo>
                    <a:pt x="13245" y="12180"/>
                  </a:lnTo>
                  <a:lnTo>
                    <a:pt x="13477" y="12180"/>
                  </a:lnTo>
                  <a:cubicBezTo>
                    <a:pt x="13586" y="12180"/>
                    <a:pt x="13668" y="12084"/>
                    <a:pt x="13668" y="11975"/>
                  </a:cubicBezTo>
                  <a:lnTo>
                    <a:pt x="13668" y="11115"/>
                  </a:lnTo>
                  <a:cubicBezTo>
                    <a:pt x="13668" y="11006"/>
                    <a:pt x="13586" y="10924"/>
                    <a:pt x="13477" y="10924"/>
                  </a:cubicBezTo>
                  <a:lnTo>
                    <a:pt x="12002" y="10924"/>
                  </a:lnTo>
                  <a:cubicBezTo>
                    <a:pt x="11994" y="10923"/>
                    <a:pt x="11986" y="10922"/>
                    <a:pt x="11978" y="10922"/>
                  </a:cubicBezTo>
                  <a:cubicBezTo>
                    <a:pt x="11724" y="10922"/>
                    <a:pt x="11724" y="11321"/>
                    <a:pt x="11978" y="11321"/>
                  </a:cubicBezTo>
                  <a:cubicBezTo>
                    <a:pt x="11986" y="11321"/>
                    <a:pt x="11994" y="11320"/>
                    <a:pt x="12002" y="11320"/>
                  </a:cubicBezTo>
                  <a:lnTo>
                    <a:pt x="13272" y="11320"/>
                  </a:lnTo>
                  <a:lnTo>
                    <a:pt x="13272" y="11770"/>
                  </a:lnTo>
                  <a:lnTo>
                    <a:pt x="411" y="11770"/>
                  </a:lnTo>
                  <a:lnTo>
                    <a:pt x="411" y="11320"/>
                  </a:lnTo>
                  <a:lnTo>
                    <a:pt x="11033" y="11320"/>
                  </a:lnTo>
                  <a:cubicBezTo>
                    <a:pt x="11265" y="11292"/>
                    <a:pt x="11265" y="10937"/>
                    <a:pt x="11033" y="10924"/>
                  </a:cubicBezTo>
                  <a:lnTo>
                    <a:pt x="8534" y="10924"/>
                  </a:lnTo>
                  <a:lnTo>
                    <a:pt x="8534" y="9613"/>
                  </a:lnTo>
                  <a:lnTo>
                    <a:pt x="8998" y="9613"/>
                  </a:lnTo>
                  <a:lnTo>
                    <a:pt x="8998" y="10473"/>
                  </a:lnTo>
                  <a:cubicBezTo>
                    <a:pt x="8998" y="10555"/>
                    <a:pt x="9039" y="10623"/>
                    <a:pt x="9121" y="10664"/>
                  </a:cubicBezTo>
                  <a:cubicBezTo>
                    <a:pt x="9144" y="10673"/>
                    <a:pt x="9170" y="10678"/>
                    <a:pt x="9196" y="10678"/>
                  </a:cubicBezTo>
                  <a:cubicBezTo>
                    <a:pt x="9249" y="10678"/>
                    <a:pt x="9303" y="10660"/>
                    <a:pt x="9340" y="10623"/>
                  </a:cubicBezTo>
                  <a:lnTo>
                    <a:pt x="10350" y="9613"/>
                  </a:lnTo>
                  <a:lnTo>
                    <a:pt x="12617" y="9613"/>
                  </a:lnTo>
                  <a:cubicBezTo>
                    <a:pt x="13204" y="9613"/>
                    <a:pt x="13682" y="9135"/>
                    <a:pt x="13682" y="8548"/>
                  </a:cubicBezTo>
                  <a:lnTo>
                    <a:pt x="13682" y="3851"/>
                  </a:lnTo>
                  <a:cubicBezTo>
                    <a:pt x="13668" y="3264"/>
                    <a:pt x="13204" y="2786"/>
                    <a:pt x="12617" y="2786"/>
                  </a:cubicBezTo>
                  <a:lnTo>
                    <a:pt x="7579" y="2786"/>
                  </a:lnTo>
                  <a:cubicBezTo>
                    <a:pt x="7579" y="2786"/>
                    <a:pt x="7579" y="2773"/>
                    <a:pt x="7579" y="2773"/>
                  </a:cubicBezTo>
                  <a:lnTo>
                    <a:pt x="7579" y="2759"/>
                  </a:lnTo>
                  <a:lnTo>
                    <a:pt x="7579" y="2636"/>
                  </a:lnTo>
                  <a:cubicBezTo>
                    <a:pt x="7565" y="1189"/>
                    <a:pt x="6391" y="15"/>
                    <a:pt x="4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4"/>
            <p:cNvSpPr/>
            <p:nvPr/>
          </p:nvSpPr>
          <p:spPr>
            <a:xfrm>
              <a:off x="7963813" y="2797175"/>
              <a:ext cx="146125" cy="125075"/>
            </a:xfrm>
            <a:custGeom>
              <a:avLst/>
              <a:gdLst/>
              <a:ahLst/>
              <a:cxnLst/>
              <a:rect l="l" t="t" r="r" b="b"/>
              <a:pathLst>
                <a:path w="5845" h="5003" extrusionOk="0">
                  <a:moveTo>
                    <a:pt x="3331" y="392"/>
                  </a:moveTo>
                  <a:cubicBezTo>
                    <a:pt x="4409" y="392"/>
                    <a:pt x="5448" y="1233"/>
                    <a:pt x="5448" y="2499"/>
                  </a:cubicBezTo>
                  <a:cubicBezTo>
                    <a:pt x="5448" y="3660"/>
                    <a:pt x="4506" y="4588"/>
                    <a:pt x="3346" y="4602"/>
                  </a:cubicBezTo>
                  <a:cubicBezTo>
                    <a:pt x="1475" y="4602"/>
                    <a:pt x="547" y="2335"/>
                    <a:pt x="1871" y="1011"/>
                  </a:cubicBezTo>
                  <a:cubicBezTo>
                    <a:pt x="2294" y="583"/>
                    <a:pt x="2817" y="392"/>
                    <a:pt x="3331" y="392"/>
                  </a:cubicBezTo>
                  <a:close/>
                  <a:moveTo>
                    <a:pt x="3346" y="1"/>
                  </a:moveTo>
                  <a:cubicBezTo>
                    <a:pt x="1120" y="1"/>
                    <a:pt x="1" y="2690"/>
                    <a:pt x="1584" y="4260"/>
                  </a:cubicBezTo>
                  <a:cubicBezTo>
                    <a:pt x="2093" y="4773"/>
                    <a:pt x="2719" y="5003"/>
                    <a:pt x="3333" y="5003"/>
                  </a:cubicBezTo>
                  <a:cubicBezTo>
                    <a:pt x="4615" y="5003"/>
                    <a:pt x="5844" y="4004"/>
                    <a:pt x="5844" y="2499"/>
                  </a:cubicBezTo>
                  <a:cubicBezTo>
                    <a:pt x="5844" y="1120"/>
                    <a:pt x="4725" y="1"/>
                    <a:pt x="3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4"/>
            <p:cNvSpPr/>
            <p:nvPr/>
          </p:nvSpPr>
          <p:spPr>
            <a:xfrm>
              <a:off x="8020463" y="2819450"/>
              <a:ext cx="54325" cy="79650"/>
            </a:xfrm>
            <a:custGeom>
              <a:avLst/>
              <a:gdLst/>
              <a:ahLst/>
              <a:cxnLst/>
              <a:rect l="l" t="t" r="r" b="b"/>
              <a:pathLst>
                <a:path w="2173" h="3186" extrusionOk="0">
                  <a:moveTo>
                    <a:pt x="1086" y="0"/>
                  </a:moveTo>
                  <a:cubicBezTo>
                    <a:pt x="981" y="0"/>
                    <a:pt x="875" y="72"/>
                    <a:pt x="888" y="216"/>
                  </a:cubicBezTo>
                  <a:lnTo>
                    <a:pt x="888" y="448"/>
                  </a:lnTo>
                  <a:cubicBezTo>
                    <a:pt x="0" y="527"/>
                    <a:pt x="90" y="1817"/>
                    <a:pt x="933" y="1817"/>
                  </a:cubicBezTo>
                  <a:cubicBezTo>
                    <a:pt x="959" y="1817"/>
                    <a:pt x="985" y="1815"/>
                    <a:pt x="1011" y="1813"/>
                  </a:cubicBezTo>
                  <a:lnTo>
                    <a:pt x="1148" y="1813"/>
                  </a:lnTo>
                  <a:cubicBezTo>
                    <a:pt x="1530" y="1813"/>
                    <a:pt x="1530" y="2386"/>
                    <a:pt x="1148" y="2386"/>
                  </a:cubicBezTo>
                  <a:lnTo>
                    <a:pt x="943" y="2386"/>
                  </a:lnTo>
                  <a:cubicBezTo>
                    <a:pt x="820" y="2386"/>
                    <a:pt x="725" y="2291"/>
                    <a:pt x="725" y="2168"/>
                  </a:cubicBezTo>
                  <a:cubicBezTo>
                    <a:pt x="738" y="2018"/>
                    <a:pt x="632" y="1943"/>
                    <a:pt x="527" y="1943"/>
                  </a:cubicBezTo>
                  <a:cubicBezTo>
                    <a:pt x="421" y="1943"/>
                    <a:pt x="315" y="2018"/>
                    <a:pt x="329" y="2168"/>
                  </a:cubicBezTo>
                  <a:cubicBezTo>
                    <a:pt x="329" y="2482"/>
                    <a:pt x="561" y="2755"/>
                    <a:pt x="888" y="2782"/>
                  </a:cubicBezTo>
                  <a:lnTo>
                    <a:pt x="888" y="3001"/>
                  </a:lnTo>
                  <a:cubicBezTo>
                    <a:pt x="895" y="3124"/>
                    <a:pt x="987" y="3185"/>
                    <a:pt x="1081" y="3185"/>
                  </a:cubicBezTo>
                  <a:cubicBezTo>
                    <a:pt x="1175" y="3185"/>
                    <a:pt x="1271" y="3124"/>
                    <a:pt x="1284" y="3001"/>
                  </a:cubicBezTo>
                  <a:lnTo>
                    <a:pt x="1284" y="2769"/>
                  </a:lnTo>
                  <a:cubicBezTo>
                    <a:pt x="2173" y="2689"/>
                    <a:pt x="2070" y="1400"/>
                    <a:pt x="1226" y="1400"/>
                  </a:cubicBezTo>
                  <a:cubicBezTo>
                    <a:pt x="1200" y="1400"/>
                    <a:pt x="1174" y="1401"/>
                    <a:pt x="1148" y="1403"/>
                  </a:cubicBezTo>
                  <a:lnTo>
                    <a:pt x="1011" y="1403"/>
                  </a:lnTo>
                  <a:cubicBezTo>
                    <a:pt x="999" y="1405"/>
                    <a:pt x="986" y="1405"/>
                    <a:pt x="974" y="1405"/>
                  </a:cubicBezTo>
                  <a:cubicBezTo>
                    <a:pt x="610" y="1405"/>
                    <a:pt x="614" y="829"/>
                    <a:pt x="986" y="829"/>
                  </a:cubicBezTo>
                  <a:cubicBezTo>
                    <a:pt x="994" y="829"/>
                    <a:pt x="1003" y="829"/>
                    <a:pt x="1011" y="830"/>
                  </a:cubicBezTo>
                  <a:lnTo>
                    <a:pt x="1216" y="830"/>
                  </a:lnTo>
                  <a:cubicBezTo>
                    <a:pt x="1339" y="830"/>
                    <a:pt x="1435" y="926"/>
                    <a:pt x="1435" y="1048"/>
                  </a:cubicBezTo>
                  <a:lnTo>
                    <a:pt x="1435" y="1185"/>
                  </a:lnTo>
                  <a:cubicBezTo>
                    <a:pt x="1435" y="1308"/>
                    <a:pt x="1530" y="1390"/>
                    <a:pt x="1639" y="1390"/>
                  </a:cubicBezTo>
                  <a:cubicBezTo>
                    <a:pt x="1749" y="1390"/>
                    <a:pt x="1844" y="1294"/>
                    <a:pt x="1844" y="1185"/>
                  </a:cubicBezTo>
                  <a:lnTo>
                    <a:pt x="1844" y="1048"/>
                  </a:lnTo>
                  <a:cubicBezTo>
                    <a:pt x="1844" y="734"/>
                    <a:pt x="1598" y="461"/>
                    <a:pt x="1284" y="434"/>
                  </a:cubicBezTo>
                  <a:lnTo>
                    <a:pt x="1284" y="216"/>
                  </a:lnTo>
                  <a:cubicBezTo>
                    <a:pt x="1298" y="72"/>
                    <a:pt x="1192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74"/>
          <p:cNvGrpSpPr/>
          <p:nvPr/>
        </p:nvGrpSpPr>
        <p:grpSpPr>
          <a:xfrm>
            <a:off x="1014613" y="3447375"/>
            <a:ext cx="335575" cy="341750"/>
            <a:chOff x="1014613" y="3447375"/>
            <a:chExt cx="335575" cy="341750"/>
          </a:xfrm>
        </p:grpSpPr>
        <p:sp>
          <p:nvSpPr>
            <p:cNvPr id="1220" name="Google Shape;1220;p74"/>
            <p:cNvSpPr/>
            <p:nvPr/>
          </p:nvSpPr>
          <p:spPr>
            <a:xfrm>
              <a:off x="1014613" y="3447375"/>
              <a:ext cx="335575" cy="341750"/>
            </a:xfrm>
            <a:custGeom>
              <a:avLst/>
              <a:gdLst/>
              <a:ahLst/>
              <a:cxnLst/>
              <a:rect l="l" t="t" r="r" b="b"/>
              <a:pathLst>
                <a:path w="13423" h="13670" extrusionOk="0">
                  <a:moveTo>
                    <a:pt x="3564" y="439"/>
                  </a:moveTo>
                  <a:lnTo>
                    <a:pt x="5326" y="589"/>
                  </a:lnTo>
                  <a:lnTo>
                    <a:pt x="3523" y="821"/>
                  </a:lnTo>
                  <a:lnTo>
                    <a:pt x="3564" y="439"/>
                  </a:lnTo>
                  <a:close/>
                  <a:moveTo>
                    <a:pt x="9831" y="425"/>
                  </a:moveTo>
                  <a:lnTo>
                    <a:pt x="9927" y="1245"/>
                  </a:lnTo>
                  <a:lnTo>
                    <a:pt x="3332" y="1245"/>
                  </a:lnTo>
                  <a:lnTo>
                    <a:pt x="9831" y="425"/>
                  </a:lnTo>
                  <a:close/>
                  <a:moveTo>
                    <a:pt x="1503" y="1477"/>
                  </a:moveTo>
                  <a:lnTo>
                    <a:pt x="1516" y="10174"/>
                  </a:lnTo>
                  <a:lnTo>
                    <a:pt x="438" y="1600"/>
                  </a:lnTo>
                  <a:lnTo>
                    <a:pt x="1503" y="1477"/>
                  </a:lnTo>
                  <a:close/>
                  <a:moveTo>
                    <a:pt x="10309" y="999"/>
                  </a:moveTo>
                  <a:lnTo>
                    <a:pt x="12999" y="1231"/>
                  </a:lnTo>
                  <a:lnTo>
                    <a:pt x="12002" y="12823"/>
                  </a:lnTo>
                  <a:lnTo>
                    <a:pt x="11784" y="12809"/>
                  </a:lnTo>
                  <a:lnTo>
                    <a:pt x="11784" y="6911"/>
                  </a:lnTo>
                  <a:cubicBezTo>
                    <a:pt x="11797" y="6767"/>
                    <a:pt x="11692" y="6696"/>
                    <a:pt x="11586" y="6696"/>
                  </a:cubicBezTo>
                  <a:cubicBezTo>
                    <a:pt x="11480" y="6696"/>
                    <a:pt x="11374" y="6767"/>
                    <a:pt x="11388" y="6911"/>
                  </a:cubicBezTo>
                  <a:lnTo>
                    <a:pt x="11388" y="13259"/>
                  </a:lnTo>
                  <a:lnTo>
                    <a:pt x="1912" y="13259"/>
                  </a:lnTo>
                  <a:lnTo>
                    <a:pt x="1912" y="1640"/>
                  </a:lnTo>
                  <a:lnTo>
                    <a:pt x="11388" y="1640"/>
                  </a:lnTo>
                  <a:lnTo>
                    <a:pt x="11388" y="5982"/>
                  </a:lnTo>
                  <a:cubicBezTo>
                    <a:pt x="11388" y="6112"/>
                    <a:pt x="11487" y="6177"/>
                    <a:pt x="11586" y="6177"/>
                  </a:cubicBezTo>
                  <a:cubicBezTo>
                    <a:pt x="11685" y="6177"/>
                    <a:pt x="11784" y="6112"/>
                    <a:pt x="11784" y="5982"/>
                  </a:cubicBezTo>
                  <a:lnTo>
                    <a:pt x="11784" y="1436"/>
                  </a:lnTo>
                  <a:cubicBezTo>
                    <a:pt x="11784" y="1326"/>
                    <a:pt x="11702" y="1245"/>
                    <a:pt x="11579" y="1245"/>
                  </a:cubicBezTo>
                  <a:lnTo>
                    <a:pt x="10336" y="1245"/>
                  </a:lnTo>
                  <a:lnTo>
                    <a:pt x="10309" y="999"/>
                  </a:lnTo>
                  <a:close/>
                  <a:moveTo>
                    <a:pt x="10005" y="1"/>
                  </a:moveTo>
                  <a:cubicBezTo>
                    <a:pt x="9997" y="1"/>
                    <a:pt x="9989" y="1"/>
                    <a:pt x="9981" y="2"/>
                  </a:cubicBezTo>
                  <a:lnTo>
                    <a:pt x="7223" y="343"/>
                  </a:lnTo>
                  <a:lnTo>
                    <a:pt x="7183" y="343"/>
                  </a:lnTo>
                  <a:lnTo>
                    <a:pt x="3401" y="16"/>
                  </a:lnTo>
                  <a:cubicBezTo>
                    <a:pt x="3392" y="15"/>
                    <a:pt x="3383" y="14"/>
                    <a:pt x="3374" y="14"/>
                  </a:cubicBezTo>
                  <a:cubicBezTo>
                    <a:pt x="3264" y="14"/>
                    <a:pt x="3182" y="93"/>
                    <a:pt x="3182" y="207"/>
                  </a:cubicBezTo>
                  <a:lnTo>
                    <a:pt x="3127" y="862"/>
                  </a:lnTo>
                  <a:lnTo>
                    <a:pt x="178" y="1231"/>
                  </a:lnTo>
                  <a:cubicBezTo>
                    <a:pt x="69" y="1245"/>
                    <a:pt x="1" y="1354"/>
                    <a:pt x="15" y="1463"/>
                  </a:cubicBezTo>
                  <a:lnTo>
                    <a:pt x="1516" y="13382"/>
                  </a:lnTo>
                  <a:cubicBezTo>
                    <a:pt x="1503" y="13437"/>
                    <a:pt x="1516" y="13492"/>
                    <a:pt x="1530" y="13546"/>
                  </a:cubicBezTo>
                  <a:cubicBezTo>
                    <a:pt x="1557" y="13614"/>
                    <a:pt x="1639" y="13669"/>
                    <a:pt x="1708" y="13669"/>
                  </a:cubicBezTo>
                  <a:lnTo>
                    <a:pt x="11579" y="13669"/>
                  </a:lnTo>
                  <a:cubicBezTo>
                    <a:pt x="11702" y="13669"/>
                    <a:pt x="11784" y="13573"/>
                    <a:pt x="11784" y="13464"/>
                  </a:cubicBezTo>
                  <a:lnTo>
                    <a:pt x="11784" y="13205"/>
                  </a:lnTo>
                  <a:lnTo>
                    <a:pt x="12180" y="13232"/>
                  </a:lnTo>
                  <a:cubicBezTo>
                    <a:pt x="12188" y="13233"/>
                    <a:pt x="12196" y="13234"/>
                    <a:pt x="12203" y="13234"/>
                  </a:cubicBezTo>
                  <a:cubicBezTo>
                    <a:pt x="12302" y="13234"/>
                    <a:pt x="12385" y="13156"/>
                    <a:pt x="12398" y="13055"/>
                  </a:cubicBezTo>
                  <a:lnTo>
                    <a:pt x="13422" y="1081"/>
                  </a:lnTo>
                  <a:cubicBezTo>
                    <a:pt x="13422" y="1026"/>
                    <a:pt x="13408" y="971"/>
                    <a:pt x="13367" y="931"/>
                  </a:cubicBezTo>
                  <a:cubicBezTo>
                    <a:pt x="13340" y="890"/>
                    <a:pt x="13286" y="862"/>
                    <a:pt x="13231" y="862"/>
                  </a:cubicBezTo>
                  <a:lnTo>
                    <a:pt x="10255" y="603"/>
                  </a:lnTo>
                  <a:lnTo>
                    <a:pt x="10200" y="180"/>
                  </a:lnTo>
                  <a:cubicBezTo>
                    <a:pt x="10187" y="78"/>
                    <a:pt x="10104" y="1"/>
                    <a:pt x="10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4"/>
            <p:cNvSpPr/>
            <p:nvPr/>
          </p:nvSpPr>
          <p:spPr>
            <a:xfrm>
              <a:off x="1186313" y="3505100"/>
              <a:ext cx="97975" cy="85350"/>
            </a:xfrm>
            <a:custGeom>
              <a:avLst/>
              <a:gdLst/>
              <a:ahLst/>
              <a:cxnLst/>
              <a:rect l="l" t="t" r="r" b="b"/>
              <a:pathLst>
                <a:path w="3919" h="3414" extrusionOk="0">
                  <a:moveTo>
                    <a:pt x="396" y="629"/>
                  </a:moveTo>
                  <a:cubicBezTo>
                    <a:pt x="874" y="670"/>
                    <a:pt x="1325" y="833"/>
                    <a:pt x="1721" y="1120"/>
                  </a:cubicBezTo>
                  <a:lnTo>
                    <a:pt x="1543" y="1379"/>
                  </a:lnTo>
                  <a:cubicBezTo>
                    <a:pt x="1437" y="1544"/>
                    <a:pt x="1577" y="1702"/>
                    <a:pt x="1722" y="1702"/>
                  </a:cubicBezTo>
                  <a:cubicBezTo>
                    <a:pt x="1781" y="1702"/>
                    <a:pt x="1841" y="1675"/>
                    <a:pt x="1885" y="1612"/>
                  </a:cubicBezTo>
                  <a:lnTo>
                    <a:pt x="2035" y="1379"/>
                  </a:lnTo>
                  <a:cubicBezTo>
                    <a:pt x="2485" y="1816"/>
                    <a:pt x="2745" y="2390"/>
                    <a:pt x="2799" y="3004"/>
                  </a:cubicBezTo>
                  <a:lnTo>
                    <a:pt x="396" y="3004"/>
                  </a:lnTo>
                  <a:lnTo>
                    <a:pt x="396" y="629"/>
                  </a:lnTo>
                  <a:close/>
                  <a:moveTo>
                    <a:pt x="2567" y="1"/>
                  </a:moveTo>
                  <a:cubicBezTo>
                    <a:pt x="2499" y="1"/>
                    <a:pt x="2431" y="41"/>
                    <a:pt x="2403" y="96"/>
                  </a:cubicBezTo>
                  <a:lnTo>
                    <a:pt x="1939" y="779"/>
                  </a:lnTo>
                  <a:cubicBezTo>
                    <a:pt x="1434" y="410"/>
                    <a:pt x="820" y="219"/>
                    <a:pt x="205" y="219"/>
                  </a:cubicBezTo>
                  <a:cubicBezTo>
                    <a:pt x="96" y="219"/>
                    <a:pt x="0" y="315"/>
                    <a:pt x="14" y="424"/>
                  </a:cubicBezTo>
                  <a:lnTo>
                    <a:pt x="14" y="3209"/>
                  </a:lnTo>
                  <a:cubicBezTo>
                    <a:pt x="14" y="3318"/>
                    <a:pt x="96" y="3414"/>
                    <a:pt x="205" y="3414"/>
                  </a:cubicBezTo>
                  <a:lnTo>
                    <a:pt x="3004" y="3414"/>
                  </a:lnTo>
                  <a:cubicBezTo>
                    <a:pt x="3113" y="3414"/>
                    <a:pt x="3195" y="3318"/>
                    <a:pt x="3195" y="3209"/>
                  </a:cubicBezTo>
                  <a:cubicBezTo>
                    <a:pt x="3195" y="2390"/>
                    <a:pt x="2854" y="1598"/>
                    <a:pt x="2267" y="1038"/>
                  </a:cubicBezTo>
                  <a:lnTo>
                    <a:pt x="2677" y="396"/>
                  </a:lnTo>
                  <a:lnTo>
                    <a:pt x="3646" y="396"/>
                  </a:lnTo>
                  <a:cubicBezTo>
                    <a:pt x="3919" y="396"/>
                    <a:pt x="3919" y="1"/>
                    <a:pt x="3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4"/>
            <p:cNvSpPr/>
            <p:nvPr/>
          </p:nvSpPr>
          <p:spPr>
            <a:xfrm>
              <a:off x="1082213" y="3532075"/>
              <a:ext cx="202075" cy="149750"/>
            </a:xfrm>
            <a:custGeom>
              <a:avLst/>
              <a:gdLst/>
              <a:ahLst/>
              <a:cxnLst/>
              <a:rect l="l" t="t" r="r" b="b"/>
              <a:pathLst>
                <a:path w="8083" h="5990" extrusionOk="0">
                  <a:moveTo>
                    <a:pt x="3318" y="410"/>
                  </a:moveTo>
                  <a:lnTo>
                    <a:pt x="3318" y="2990"/>
                  </a:lnTo>
                  <a:cubicBezTo>
                    <a:pt x="3318" y="3099"/>
                    <a:pt x="3414" y="3195"/>
                    <a:pt x="3523" y="3195"/>
                  </a:cubicBezTo>
                  <a:lnTo>
                    <a:pt x="6103" y="3195"/>
                  </a:lnTo>
                  <a:cubicBezTo>
                    <a:pt x="6049" y="3755"/>
                    <a:pt x="5830" y="4287"/>
                    <a:pt x="5448" y="4710"/>
                  </a:cubicBezTo>
                  <a:lnTo>
                    <a:pt x="4970" y="3960"/>
                  </a:lnTo>
                  <a:cubicBezTo>
                    <a:pt x="4929" y="3890"/>
                    <a:pt x="4869" y="3861"/>
                    <a:pt x="4809" y="3861"/>
                  </a:cubicBezTo>
                  <a:cubicBezTo>
                    <a:pt x="4671" y="3861"/>
                    <a:pt x="4533" y="4016"/>
                    <a:pt x="4629" y="4178"/>
                  </a:cubicBezTo>
                  <a:lnTo>
                    <a:pt x="5148" y="4997"/>
                  </a:lnTo>
                  <a:cubicBezTo>
                    <a:pt x="4657" y="5394"/>
                    <a:pt x="4081" y="5580"/>
                    <a:pt x="3514" y="5580"/>
                  </a:cubicBezTo>
                  <a:cubicBezTo>
                    <a:pt x="2501" y="5580"/>
                    <a:pt x="1517" y="4987"/>
                    <a:pt x="1106" y="3946"/>
                  </a:cubicBezTo>
                  <a:cubicBezTo>
                    <a:pt x="451" y="2321"/>
                    <a:pt x="1570" y="533"/>
                    <a:pt x="3318" y="410"/>
                  </a:cubicBezTo>
                  <a:close/>
                  <a:moveTo>
                    <a:pt x="3509" y="0"/>
                  </a:moveTo>
                  <a:cubicBezTo>
                    <a:pt x="1447" y="0"/>
                    <a:pt x="0" y="2034"/>
                    <a:pt x="683" y="3973"/>
                  </a:cubicBezTo>
                  <a:cubicBezTo>
                    <a:pt x="1120" y="5250"/>
                    <a:pt x="2300" y="5990"/>
                    <a:pt x="3514" y="5990"/>
                  </a:cubicBezTo>
                  <a:cubicBezTo>
                    <a:pt x="4156" y="5990"/>
                    <a:pt x="4809" y="5783"/>
                    <a:pt x="5366" y="5339"/>
                  </a:cubicBezTo>
                  <a:lnTo>
                    <a:pt x="5707" y="5885"/>
                  </a:lnTo>
                  <a:cubicBezTo>
                    <a:pt x="5748" y="5953"/>
                    <a:pt x="5803" y="5980"/>
                    <a:pt x="5885" y="5980"/>
                  </a:cubicBezTo>
                  <a:lnTo>
                    <a:pt x="7810" y="5980"/>
                  </a:lnTo>
                  <a:cubicBezTo>
                    <a:pt x="8083" y="5980"/>
                    <a:pt x="8083" y="5584"/>
                    <a:pt x="7810" y="5584"/>
                  </a:cubicBezTo>
                  <a:lnTo>
                    <a:pt x="5994" y="5584"/>
                  </a:lnTo>
                  <a:lnTo>
                    <a:pt x="5666" y="5065"/>
                  </a:lnTo>
                  <a:cubicBezTo>
                    <a:pt x="6199" y="4506"/>
                    <a:pt x="6513" y="3768"/>
                    <a:pt x="6513" y="2990"/>
                  </a:cubicBezTo>
                  <a:cubicBezTo>
                    <a:pt x="6499" y="2881"/>
                    <a:pt x="6417" y="2785"/>
                    <a:pt x="6308" y="2785"/>
                  </a:cubicBezTo>
                  <a:lnTo>
                    <a:pt x="3714" y="2785"/>
                  </a:lnTo>
                  <a:lnTo>
                    <a:pt x="3714" y="205"/>
                  </a:lnTo>
                  <a:cubicBezTo>
                    <a:pt x="3714" y="96"/>
                    <a:pt x="3618" y="0"/>
                    <a:pt x="3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4"/>
            <p:cNvSpPr/>
            <p:nvPr/>
          </p:nvSpPr>
          <p:spPr>
            <a:xfrm>
              <a:off x="1077438" y="3698625"/>
              <a:ext cx="56325" cy="10275"/>
            </a:xfrm>
            <a:custGeom>
              <a:avLst/>
              <a:gdLst/>
              <a:ahLst/>
              <a:cxnLst/>
              <a:rect l="l" t="t" r="r" b="b"/>
              <a:pathLst>
                <a:path w="2253" h="411" extrusionOk="0">
                  <a:moveTo>
                    <a:pt x="273" y="1"/>
                  </a:moveTo>
                  <a:cubicBezTo>
                    <a:pt x="0" y="1"/>
                    <a:pt x="0" y="411"/>
                    <a:pt x="273" y="411"/>
                  </a:cubicBezTo>
                  <a:lnTo>
                    <a:pt x="1993" y="411"/>
                  </a:lnTo>
                  <a:cubicBezTo>
                    <a:pt x="2253" y="411"/>
                    <a:pt x="2253" y="1"/>
                    <a:pt x="1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4"/>
            <p:cNvSpPr/>
            <p:nvPr/>
          </p:nvSpPr>
          <p:spPr>
            <a:xfrm>
              <a:off x="1141938" y="3698625"/>
              <a:ext cx="56350" cy="10275"/>
            </a:xfrm>
            <a:custGeom>
              <a:avLst/>
              <a:gdLst/>
              <a:ahLst/>
              <a:cxnLst/>
              <a:rect l="l" t="t" r="r" b="b"/>
              <a:pathLst>
                <a:path w="2254" h="411" extrusionOk="0">
                  <a:moveTo>
                    <a:pt x="260" y="1"/>
                  </a:moveTo>
                  <a:cubicBezTo>
                    <a:pt x="1" y="1"/>
                    <a:pt x="1" y="411"/>
                    <a:pt x="260" y="411"/>
                  </a:cubicBezTo>
                  <a:lnTo>
                    <a:pt x="1980" y="411"/>
                  </a:lnTo>
                  <a:cubicBezTo>
                    <a:pt x="2253" y="411"/>
                    <a:pt x="2253" y="1"/>
                    <a:pt x="1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4"/>
            <p:cNvSpPr/>
            <p:nvPr/>
          </p:nvSpPr>
          <p:spPr>
            <a:xfrm>
              <a:off x="1077438" y="3725250"/>
              <a:ext cx="83300" cy="10275"/>
            </a:xfrm>
            <a:custGeom>
              <a:avLst/>
              <a:gdLst/>
              <a:ahLst/>
              <a:cxnLst/>
              <a:rect l="l" t="t" r="r" b="b"/>
              <a:pathLst>
                <a:path w="3332" h="411" extrusionOk="0">
                  <a:moveTo>
                    <a:pt x="273" y="1"/>
                  </a:moveTo>
                  <a:cubicBezTo>
                    <a:pt x="0" y="1"/>
                    <a:pt x="0" y="410"/>
                    <a:pt x="273" y="410"/>
                  </a:cubicBezTo>
                  <a:lnTo>
                    <a:pt x="3058" y="410"/>
                  </a:lnTo>
                  <a:cubicBezTo>
                    <a:pt x="3331" y="397"/>
                    <a:pt x="3331" y="1"/>
                    <a:pt x="3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4"/>
            <p:cNvSpPr/>
            <p:nvPr/>
          </p:nvSpPr>
          <p:spPr>
            <a:xfrm>
              <a:off x="1168563" y="3725250"/>
              <a:ext cx="29725" cy="10275"/>
            </a:xfrm>
            <a:custGeom>
              <a:avLst/>
              <a:gdLst/>
              <a:ahLst/>
              <a:cxnLst/>
              <a:rect l="l" t="t" r="r" b="b"/>
              <a:pathLst>
                <a:path w="1189" h="411" extrusionOk="0">
                  <a:moveTo>
                    <a:pt x="274" y="1"/>
                  </a:moveTo>
                  <a:cubicBezTo>
                    <a:pt x="1" y="1"/>
                    <a:pt x="1" y="410"/>
                    <a:pt x="274" y="410"/>
                  </a:cubicBezTo>
                  <a:lnTo>
                    <a:pt x="915" y="410"/>
                  </a:lnTo>
                  <a:cubicBezTo>
                    <a:pt x="1188" y="397"/>
                    <a:pt x="1188" y="1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4"/>
            <p:cNvSpPr/>
            <p:nvPr/>
          </p:nvSpPr>
          <p:spPr>
            <a:xfrm>
              <a:off x="1077438" y="3752225"/>
              <a:ext cx="34825" cy="9925"/>
            </a:xfrm>
            <a:custGeom>
              <a:avLst/>
              <a:gdLst/>
              <a:ahLst/>
              <a:cxnLst/>
              <a:rect l="l" t="t" r="r" b="b"/>
              <a:pathLst>
                <a:path w="1393" h="397" extrusionOk="0">
                  <a:moveTo>
                    <a:pt x="273" y="0"/>
                  </a:moveTo>
                  <a:cubicBezTo>
                    <a:pt x="0" y="0"/>
                    <a:pt x="0" y="396"/>
                    <a:pt x="273" y="396"/>
                  </a:cubicBezTo>
                  <a:lnTo>
                    <a:pt x="1120" y="396"/>
                  </a:lnTo>
                  <a:cubicBezTo>
                    <a:pt x="1393" y="396"/>
                    <a:pt x="1393" y="0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4"/>
            <p:cNvSpPr/>
            <p:nvPr/>
          </p:nvSpPr>
          <p:spPr>
            <a:xfrm>
              <a:off x="1120438" y="3752225"/>
              <a:ext cx="77850" cy="9925"/>
            </a:xfrm>
            <a:custGeom>
              <a:avLst/>
              <a:gdLst/>
              <a:ahLst/>
              <a:cxnLst/>
              <a:rect l="l" t="t" r="r" b="b"/>
              <a:pathLst>
                <a:path w="3114" h="397" extrusionOk="0">
                  <a:moveTo>
                    <a:pt x="273" y="0"/>
                  </a:moveTo>
                  <a:cubicBezTo>
                    <a:pt x="0" y="0"/>
                    <a:pt x="0" y="396"/>
                    <a:pt x="273" y="396"/>
                  </a:cubicBezTo>
                  <a:lnTo>
                    <a:pt x="2840" y="396"/>
                  </a:lnTo>
                  <a:cubicBezTo>
                    <a:pt x="3113" y="396"/>
                    <a:pt x="3113" y="0"/>
                    <a:pt x="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74"/>
          <p:cNvGrpSpPr/>
          <p:nvPr/>
        </p:nvGrpSpPr>
        <p:grpSpPr>
          <a:xfrm>
            <a:off x="1894588" y="3447425"/>
            <a:ext cx="164075" cy="341700"/>
            <a:chOff x="1894588" y="3447425"/>
            <a:chExt cx="164075" cy="341700"/>
          </a:xfrm>
        </p:grpSpPr>
        <p:sp>
          <p:nvSpPr>
            <p:cNvPr id="1230" name="Google Shape;1230;p74"/>
            <p:cNvSpPr/>
            <p:nvPr/>
          </p:nvSpPr>
          <p:spPr>
            <a:xfrm>
              <a:off x="1901738" y="3447425"/>
              <a:ext cx="149200" cy="341700"/>
            </a:xfrm>
            <a:custGeom>
              <a:avLst/>
              <a:gdLst/>
              <a:ahLst/>
              <a:cxnLst/>
              <a:rect l="l" t="t" r="r" b="b"/>
              <a:pathLst>
                <a:path w="5968" h="13668" extrusionOk="0">
                  <a:moveTo>
                    <a:pt x="3005" y="391"/>
                  </a:moveTo>
                  <a:cubicBezTo>
                    <a:pt x="3519" y="391"/>
                    <a:pt x="4042" y="583"/>
                    <a:pt x="4465" y="1010"/>
                  </a:cubicBezTo>
                  <a:cubicBezTo>
                    <a:pt x="5790" y="2335"/>
                    <a:pt x="4861" y="4601"/>
                    <a:pt x="2991" y="4601"/>
                  </a:cubicBezTo>
                  <a:cubicBezTo>
                    <a:pt x="1830" y="4588"/>
                    <a:pt x="888" y="3659"/>
                    <a:pt x="888" y="2499"/>
                  </a:cubicBezTo>
                  <a:cubicBezTo>
                    <a:pt x="888" y="1232"/>
                    <a:pt x="1927" y="391"/>
                    <a:pt x="3005" y="391"/>
                  </a:cubicBezTo>
                  <a:close/>
                  <a:moveTo>
                    <a:pt x="5571" y="9380"/>
                  </a:moveTo>
                  <a:lnTo>
                    <a:pt x="5571" y="9830"/>
                  </a:lnTo>
                  <a:lnTo>
                    <a:pt x="4698" y="9830"/>
                  </a:lnTo>
                  <a:cubicBezTo>
                    <a:pt x="4689" y="9830"/>
                    <a:pt x="4681" y="9829"/>
                    <a:pt x="4673" y="9829"/>
                  </a:cubicBezTo>
                  <a:cubicBezTo>
                    <a:pt x="4406" y="9829"/>
                    <a:pt x="4406" y="10241"/>
                    <a:pt x="4673" y="10241"/>
                  </a:cubicBezTo>
                  <a:cubicBezTo>
                    <a:pt x="4681" y="10241"/>
                    <a:pt x="4689" y="10241"/>
                    <a:pt x="4698" y="10240"/>
                  </a:cubicBezTo>
                  <a:lnTo>
                    <a:pt x="5080" y="10240"/>
                  </a:lnTo>
                  <a:lnTo>
                    <a:pt x="4329" y="13257"/>
                  </a:lnTo>
                  <a:lnTo>
                    <a:pt x="1653" y="13257"/>
                  </a:lnTo>
                  <a:lnTo>
                    <a:pt x="888" y="10240"/>
                  </a:lnTo>
                  <a:lnTo>
                    <a:pt x="3742" y="10240"/>
                  </a:lnTo>
                  <a:cubicBezTo>
                    <a:pt x="3750" y="10241"/>
                    <a:pt x="3758" y="10241"/>
                    <a:pt x="3766" y="10241"/>
                  </a:cubicBezTo>
                  <a:cubicBezTo>
                    <a:pt x="4020" y="10241"/>
                    <a:pt x="4020" y="9843"/>
                    <a:pt x="3766" y="9843"/>
                  </a:cubicBezTo>
                  <a:cubicBezTo>
                    <a:pt x="3758" y="9843"/>
                    <a:pt x="3750" y="9843"/>
                    <a:pt x="3742" y="9844"/>
                  </a:cubicBezTo>
                  <a:lnTo>
                    <a:pt x="410" y="9844"/>
                  </a:lnTo>
                  <a:lnTo>
                    <a:pt x="410" y="9380"/>
                  </a:lnTo>
                  <a:close/>
                  <a:moveTo>
                    <a:pt x="2991" y="0"/>
                  </a:moveTo>
                  <a:cubicBezTo>
                    <a:pt x="1639" y="0"/>
                    <a:pt x="547" y="1051"/>
                    <a:pt x="492" y="2389"/>
                  </a:cubicBezTo>
                  <a:cubicBezTo>
                    <a:pt x="438" y="3741"/>
                    <a:pt x="1448" y="4874"/>
                    <a:pt x="2786" y="4984"/>
                  </a:cubicBezTo>
                  <a:lnTo>
                    <a:pt x="2786" y="8984"/>
                  </a:lnTo>
                  <a:lnTo>
                    <a:pt x="206" y="8984"/>
                  </a:lnTo>
                  <a:cubicBezTo>
                    <a:pt x="96" y="8984"/>
                    <a:pt x="1" y="9066"/>
                    <a:pt x="1" y="9189"/>
                  </a:cubicBezTo>
                  <a:lnTo>
                    <a:pt x="1" y="10035"/>
                  </a:lnTo>
                  <a:cubicBezTo>
                    <a:pt x="1" y="10144"/>
                    <a:pt x="96" y="10240"/>
                    <a:pt x="206" y="10240"/>
                  </a:cubicBezTo>
                  <a:lnTo>
                    <a:pt x="479" y="10240"/>
                  </a:lnTo>
                  <a:lnTo>
                    <a:pt x="1298" y="13503"/>
                  </a:lnTo>
                  <a:cubicBezTo>
                    <a:pt x="1312" y="13599"/>
                    <a:pt x="1393" y="13667"/>
                    <a:pt x="1489" y="13667"/>
                  </a:cubicBezTo>
                  <a:lnTo>
                    <a:pt x="4493" y="13667"/>
                  </a:lnTo>
                  <a:cubicBezTo>
                    <a:pt x="4575" y="13667"/>
                    <a:pt x="4657" y="13599"/>
                    <a:pt x="4684" y="13503"/>
                  </a:cubicBezTo>
                  <a:lnTo>
                    <a:pt x="5503" y="10240"/>
                  </a:lnTo>
                  <a:lnTo>
                    <a:pt x="5776" y="10240"/>
                  </a:lnTo>
                  <a:cubicBezTo>
                    <a:pt x="5885" y="10240"/>
                    <a:pt x="5967" y="10144"/>
                    <a:pt x="5967" y="10035"/>
                  </a:cubicBezTo>
                  <a:lnTo>
                    <a:pt x="5967" y="9189"/>
                  </a:lnTo>
                  <a:cubicBezTo>
                    <a:pt x="5967" y="9066"/>
                    <a:pt x="5885" y="8984"/>
                    <a:pt x="5776" y="8984"/>
                  </a:cubicBezTo>
                  <a:lnTo>
                    <a:pt x="3196" y="8984"/>
                  </a:lnTo>
                  <a:lnTo>
                    <a:pt x="3196" y="4984"/>
                  </a:lnTo>
                  <a:cubicBezTo>
                    <a:pt x="4534" y="4874"/>
                    <a:pt x="5544" y="3741"/>
                    <a:pt x="5489" y="2389"/>
                  </a:cubicBezTo>
                  <a:cubicBezTo>
                    <a:pt x="5435" y="1051"/>
                    <a:pt x="4329" y="0"/>
                    <a:pt x="2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4"/>
            <p:cNvSpPr/>
            <p:nvPr/>
          </p:nvSpPr>
          <p:spPr>
            <a:xfrm>
              <a:off x="1949163" y="3469675"/>
              <a:ext cx="54350" cy="79650"/>
            </a:xfrm>
            <a:custGeom>
              <a:avLst/>
              <a:gdLst/>
              <a:ahLst/>
              <a:cxnLst/>
              <a:rect l="l" t="t" r="r" b="b"/>
              <a:pathLst>
                <a:path w="2174" h="3186" extrusionOk="0">
                  <a:moveTo>
                    <a:pt x="1089" y="1"/>
                  </a:moveTo>
                  <a:cubicBezTo>
                    <a:pt x="981" y="1"/>
                    <a:pt x="875" y="73"/>
                    <a:pt x="889" y="216"/>
                  </a:cubicBezTo>
                  <a:lnTo>
                    <a:pt x="889" y="448"/>
                  </a:lnTo>
                  <a:cubicBezTo>
                    <a:pt x="1" y="528"/>
                    <a:pt x="104" y="1817"/>
                    <a:pt x="948" y="1817"/>
                  </a:cubicBezTo>
                  <a:cubicBezTo>
                    <a:pt x="973" y="1817"/>
                    <a:pt x="999" y="1816"/>
                    <a:pt x="1026" y="1813"/>
                  </a:cubicBezTo>
                  <a:lnTo>
                    <a:pt x="1162" y="1813"/>
                  </a:lnTo>
                  <a:cubicBezTo>
                    <a:pt x="1544" y="1813"/>
                    <a:pt x="1544" y="2387"/>
                    <a:pt x="1162" y="2387"/>
                  </a:cubicBezTo>
                  <a:lnTo>
                    <a:pt x="957" y="2387"/>
                  </a:lnTo>
                  <a:cubicBezTo>
                    <a:pt x="834" y="2387"/>
                    <a:pt x="739" y="2291"/>
                    <a:pt x="739" y="2168"/>
                  </a:cubicBezTo>
                  <a:cubicBezTo>
                    <a:pt x="753" y="2018"/>
                    <a:pt x="643" y="1943"/>
                    <a:pt x="534" y="1943"/>
                  </a:cubicBezTo>
                  <a:cubicBezTo>
                    <a:pt x="425" y="1943"/>
                    <a:pt x="316" y="2018"/>
                    <a:pt x="329" y="2168"/>
                  </a:cubicBezTo>
                  <a:cubicBezTo>
                    <a:pt x="329" y="2482"/>
                    <a:pt x="575" y="2756"/>
                    <a:pt x="889" y="2783"/>
                  </a:cubicBezTo>
                  <a:lnTo>
                    <a:pt x="889" y="3001"/>
                  </a:lnTo>
                  <a:cubicBezTo>
                    <a:pt x="903" y="3124"/>
                    <a:pt x="998" y="3186"/>
                    <a:pt x="1094" y="3186"/>
                  </a:cubicBezTo>
                  <a:cubicBezTo>
                    <a:pt x="1189" y="3186"/>
                    <a:pt x="1285" y="3124"/>
                    <a:pt x="1299" y="3001"/>
                  </a:cubicBezTo>
                  <a:lnTo>
                    <a:pt x="1299" y="2769"/>
                  </a:lnTo>
                  <a:cubicBezTo>
                    <a:pt x="2174" y="2690"/>
                    <a:pt x="2083" y="1400"/>
                    <a:pt x="1240" y="1400"/>
                  </a:cubicBezTo>
                  <a:cubicBezTo>
                    <a:pt x="1215" y="1400"/>
                    <a:pt x="1189" y="1401"/>
                    <a:pt x="1162" y="1404"/>
                  </a:cubicBezTo>
                  <a:lnTo>
                    <a:pt x="1026" y="1404"/>
                  </a:lnTo>
                  <a:cubicBezTo>
                    <a:pt x="671" y="1377"/>
                    <a:pt x="671" y="858"/>
                    <a:pt x="1026" y="830"/>
                  </a:cubicBezTo>
                  <a:lnTo>
                    <a:pt x="1244" y="830"/>
                  </a:lnTo>
                  <a:cubicBezTo>
                    <a:pt x="1353" y="830"/>
                    <a:pt x="1449" y="926"/>
                    <a:pt x="1449" y="1049"/>
                  </a:cubicBezTo>
                  <a:lnTo>
                    <a:pt x="1449" y="1185"/>
                  </a:lnTo>
                  <a:cubicBezTo>
                    <a:pt x="1449" y="1295"/>
                    <a:pt x="1544" y="1390"/>
                    <a:pt x="1654" y="1390"/>
                  </a:cubicBezTo>
                  <a:cubicBezTo>
                    <a:pt x="1763" y="1390"/>
                    <a:pt x="1845" y="1295"/>
                    <a:pt x="1845" y="1185"/>
                  </a:cubicBezTo>
                  <a:lnTo>
                    <a:pt x="1845" y="1049"/>
                  </a:lnTo>
                  <a:cubicBezTo>
                    <a:pt x="1845" y="735"/>
                    <a:pt x="1613" y="462"/>
                    <a:pt x="1299" y="434"/>
                  </a:cubicBezTo>
                  <a:lnTo>
                    <a:pt x="1299" y="216"/>
                  </a:lnTo>
                  <a:cubicBezTo>
                    <a:pt x="1306" y="73"/>
                    <a:pt x="1196" y="1"/>
                    <a:pt x="1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4"/>
            <p:cNvSpPr/>
            <p:nvPr/>
          </p:nvSpPr>
          <p:spPr>
            <a:xfrm>
              <a:off x="1979688" y="3584975"/>
              <a:ext cx="78975" cy="65550"/>
            </a:xfrm>
            <a:custGeom>
              <a:avLst/>
              <a:gdLst/>
              <a:ahLst/>
              <a:cxnLst/>
              <a:rect l="l" t="t" r="r" b="b"/>
              <a:pathLst>
                <a:path w="3159" h="2622" extrusionOk="0">
                  <a:moveTo>
                    <a:pt x="2160" y="409"/>
                  </a:moveTo>
                  <a:cubicBezTo>
                    <a:pt x="2176" y="409"/>
                    <a:pt x="2192" y="409"/>
                    <a:pt x="2208" y="410"/>
                  </a:cubicBezTo>
                  <a:lnTo>
                    <a:pt x="678" y="1939"/>
                  </a:lnTo>
                  <a:cubicBezTo>
                    <a:pt x="665" y="1530"/>
                    <a:pt x="829" y="1134"/>
                    <a:pt x="1115" y="847"/>
                  </a:cubicBezTo>
                  <a:cubicBezTo>
                    <a:pt x="1391" y="571"/>
                    <a:pt x="1768" y="409"/>
                    <a:pt x="2160" y="409"/>
                  </a:cubicBezTo>
                  <a:close/>
                  <a:moveTo>
                    <a:pt x="2481" y="683"/>
                  </a:moveTo>
                  <a:lnTo>
                    <a:pt x="2481" y="683"/>
                  </a:lnTo>
                  <a:cubicBezTo>
                    <a:pt x="2494" y="1093"/>
                    <a:pt x="2330" y="1475"/>
                    <a:pt x="2044" y="1762"/>
                  </a:cubicBezTo>
                  <a:lnTo>
                    <a:pt x="2044" y="1775"/>
                  </a:lnTo>
                  <a:cubicBezTo>
                    <a:pt x="1768" y="2051"/>
                    <a:pt x="1392" y="2213"/>
                    <a:pt x="1011" y="2213"/>
                  </a:cubicBezTo>
                  <a:cubicBezTo>
                    <a:pt x="996" y="2213"/>
                    <a:pt x="980" y="2213"/>
                    <a:pt x="965" y="2212"/>
                  </a:cubicBezTo>
                  <a:lnTo>
                    <a:pt x="2481" y="683"/>
                  </a:lnTo>
                  <a:close/>
                  <a:moveTo>
                    <a:pt x="2180" y="1"/>
                  </a:moveTo>
                  <a:cubicBezTo>
                    <a:pt x="974" y="1"/>
                    <a:pt x="1" y="1156"/>
                    <a:pt x="337" y="2417"/>
                  </a:cubicBezTo>
                  <a:cubicBezTo>
                    <a:pt x="364" y="2485"/>
                    <a:pt x="419" y="2540"/>
                    <a:pt x="487" y="2554"/>
                  </a:cubicBezTo>
                  <a:cubicBezTo>
                    <a:pt x="658" y="2600"/>
                    <a:pt x="828" y="2621"/>
                    <a:pt x="993" y="2621"/>
                  </a:cubicBezTo>
                  <a:cubicBezTo>
                    <a:pt x="2196" y="2621"/>
                    <a:pt x="3158" y="1468"/>
                    <a:pt x="2822" y="219"/>
                  </a:cubicBezTo>
                  <a:cubicBezTo>
                    <a:pt x="2808" y="137"/>
                    <a:pt x="2754" y="82"/>
                    <a:pt x="2685" y="69"/>
                  </a:cubicBezTo>
                  <a:cubicBezTo>
                    <a:pt x="2514" y="23"/>
                    <a:pt x="2345" y="1"/>
                    <a:pt x="2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4"/>
            <p:cNvSpPr/>
            <p:nvPr/>
          </p:nvSpPr>
          <p:spPr>
            <a:xfrm>
              <a:off x="1894588" y="3585050"/>
              <a:ext cx="74425" cy="65475"/>
            </a:xfrm>
            <a:custGeom>
              <a:avLst/>
              <a:gdLst/>
              <a:ahLst/>
              <a:cxnLst/>
              <a:rect l="l" t="t" r="r" b="b"/>
              <a:pathLst>
                <a:path w="2977" h="2619" extrusionOk="0">
                  <a:moveTo>
                    <a:pt x="967" y="407"/>
                  </a:moveTo>
                  <a:cubicBezTo>
                    <a:pt x="1802" y="407"/>
                    <a:pt x="2471" y="1098"/>
                    <a:pt x="2471" y="1936"/>
                  </a:cubicBezTo>
                  <a:lnTo>
                    <a:pt x="942" y="407"/>
                  </a:lnTo>
                  <a:cubicBezTo>
                    <a:pt x="950" y="407"/>
                    <a:pt x="959" y="407"/>
                    <a:pt x="967" y="407"/>
                  </a:cubicBezTo>
                  <a:close/>
                  <a:moveTo>
                    <a:pt x="655" y="680"/>
                  </a:moveTo>
                  <a:lnTo>
                    <a:pt x="2185" y="2223"/>
                  </a:lnTo>
                  <a:cubicBezTo>
                    <a:pt x="1775" y="2223"/>
                    <a:pt x="1393" y="2073"/>
                    <a:pt x="1106" y="1786"/>
                  </a:cubicBezTo>
                  <a:lnTo>
                    <a:pt x="1106" y="1772"/>
                  </a:lnTo>
                  <a:cubicBezTo>
                    <a:pt x="806" y="1486"/>
                    <a:pt x="655" y="1090"/>
                    <a:pt x="655" y="680"/>
                  </a:cubicBezTo>
                  <a:close/>
                  <a:moveTo>
                    <a:pt x="957" y="0"/>
                  </a:moveTo>
                  <a:cubicBezTo>
                    <a:pt x="792" y="0"/>
                    <a:pt x="627" y="22"/>
                    <a:pt x="464" y="66"/>
                  </a:cubicBezTo>
                  <a:cubicBezTo>
                    <a:pt x="396" y="79"/>
                    <a:pt x="341" y="134"/>
                    <a:pt x="314" y="216"/>
                  </a:cubicBezTo>
                  <a:cubicBezTo>
                    <a:pt x="0" y="1431"/>
                    <a:pt x="915" y="2619"/>
                    <a:pt x="2171" y="2619"/>
                  </a:cubicBezTo>
                  <a:cubicBezTo>
                    <a:pt x="2335" y="2619"/>
                    <a:pt x="2499" y="2591"/>
                    <a:pt x="2662" y="2551"/>
                  </a:cubicBezTo>
                  <a:cubicBezTo>
                    <a:pt x="2731" y="2537"/>
                    <a:pt x="2785" y="2482"/>
                    <a:pt x="2799" y="2414"/>
                  </a:cubicBezTo>
                  <a:cubicBezTo>
                    <a:pt x="2977" y="1745"/>
                    <a:pt x="2785" y="1049"/>
                    <a:pt x="2308" y="557"/>
                  </a:cubicBezTo>
                  <a:cubicBezTo>
                    <a:pt x="1948" y="198"/>
                    <a:pt x="1457" y="0"/>
                    <a:pt x="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74"/>
          <p:cNvGrpSpPr/>
          <p:nvPr/>
        </p:nvGrpSpPr>
        <p:grpSpPr>
          <a:xfrm>
            <a:off x="2513063" y="3447425"/>
            <a:ext cx="340350" cy="341800"/>
            <a:chOff x="2513063" y="3447425"/>
            <a:chExt cx="340350" cy="341800"/>
          </a:xfrm>
        </p:grpSpPr>
        <p:sp>
          <p:nvSpPr>
            <p:cNvPr id="1235" name="Google Shape;1235;p74"/>
            <p:cNvSpPr/>
            <p:nvPr/>
          </p:nvSpPr>
          <p:spPr>
            <a:xfrm>
              <a:off x="2529113" y="3663825"/>
              <a:ext cx="146125" cy="125400"/>
            </a:xfrm>
            <a:custGeom>
              <a:avLst/>
              <a:gdLst/>
              <a:ahLst/>
              <a:cxnLst/>
              <a:rect l="l" t="t" r="r" b="b"/>
              <a:pathLst>
                <a:path w="5845" h="5016" extrusionOk="0">
                  <a:moveTo>
                    <a:pt x="3327" y="405"/>
                  </a:moveTo>
                  <a:cubicBezTo>
                    <a:pt x="4409" y="405"/>
                    <a:pt x="5448" y="1246"/>
                    <a:pt x="5448" y="2512"/>
                  </a:cubicBezTo>
                  <a:cubicBezTo>
                    <a:pt x="5448" y="3673"/>
                    <a:pt x="4506" y="4615"/>
                    <a:pt x="3346" y="4615"/>
                  </a:cubicBezTo>
                  <a:cubicBezTo>
                    <a:pt x="1475" y="4615"/>
                    <a:pt x="533" y="2349"/>
                    <a:pt x="1857" y="1024"/>
                  </a:cubicBezTo>
                  <a:cubicBezTo>
                    <a:pt x="2285" y="597"/>
                    <a:pt x="2811" y="405"/>
                    <a:pt x="3327" y="405"/>
                  </a:cubicBezTo>
                  <a:close/>
                  <a:moveTo>
                    <a:pt x="3346" y="0"/>
                  </a:moveTo>
                  <a:cubicBezTo>
                    <a:pt x="1120" y="0"/>
                    <a:pt x="1" y="2704"/>
                    <a:pt x="1571" y="4274"/>
                  </a:cubicBezTo>
                  <a:cubicBezTo>
                    <a:pt x="2083" y="4786"/>
                    <a:pt x="2712" y="5016"/>
                    <a:pt x="3327" y="5016"/>
                  </a:cubicBezTo>
                  <a:cubicBezTo>
                    <a:pt x="4614" y="5016"/>
                    <a:pt x="5844" y="4013"/>
                    <a:pt x="5844" y="2499"/>
                  </a:cubicBezTo>
                  <a:cubicBezTo>
                    <a:pt x="5844" y="1120"/>
                    <a:pt x="4725" y="0"/>
                    <a:pt x="3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4"/>
            <p:cNvSpPr/>
            <p:nvPr/>
          </p:nvSpPr>
          <p:spPr>
            <a:xfrm>
              <a:off x="2585413" y="3686700"/>
              <a:ext cx="54250" cy="79625"/>
            </a:xfrm>
            <a:custGeom>
              <a:avLst/>
              <a:gdLst/>
              <a:ahLst/>
              <a:cxnLst/>
              <a:rect l="l" t="t" r="r" b="b"/>
              <a:pathLst>
                <a:path w="2170" h="3185" extrusionOk="0">
                  <a:moveTo>
                    <a:pt x="1094" y="0"/>
                  </a:moveTo>
                  <a:cubicBezTo>
                    <a:pt x="991" y="0"/>
                    <a:pt x="889" y="68"/>
                    <a:pt x="889" y="205"/>
                  </a:cubicBezTo>
                  <a:lnTo>
                    <a:pt x="889" y="437"/>
                  </a:lnTo>
                  <a:cubicBezTo>
                    <a:pt x="1" y="516"/>
                    <a:pt x="104" y="1806"/>
                    <a:pt x="948" y="1806"/>
                  </a:cubicBezTo>
                  <a:cubicBezTo>
                    <a:pt x="973" y="1806"/>
                    <a:pt x="999" y="1805"/>
                    <a:pt x="1025" y="1802"/>
                  </a:cubicBezTo>
                  <a:lnTo>
                    <a:pt x="1162" y="1802"/>
                  </a:lnTo>
                  <a:cubicBezTo>
                    <a:pt x="1517" y="1816"/>
                    <a:pt x="1517" y="2335"/>
                    <a:pt x="1162" y="2362"/>
                  </a:cubicBezTo>
                  <a:lnTo>
                    <a:pt x="957" y="2362"/>
                  </a:lnTo>
                  <a:cubicBezTo>
                    <a:pt x="834" y="2362"/>
                    <a:pt x="739" y="2266"/>
                    <a:pt x="739" y="2157"/>
                  </a:cubicBezTo>
                  <a:cubicBezTo>
                    <a:pt x="739" y="2021"/>
                    <a:pt x="636" y="1952"/>
                    <a:pt x="534" y="1952"/>
                  </a:cubicBezTo>
                  <a:cubicBezTo>
                    <a:pt x="431" y="1952"/>
                    <a:pt x="329" y="2021"/>
                    <a:pt x="329" y="2157"/>
                  </a:cubicBezTo>
                  <a:cubicBezTo>
                    <a:pt x="329" y="2471"/>
                    <a:pt x="575" y="2731"/>
                    <a:pt x="889" y="2772"/>
                  </a:cubicBezTo>
                  <a:lnTo>
                    <a:pt x="889" y="2990"/>
                  </a:lnTo>
                  <a:cubicBezTo>
                    <a:pt x="889" y="3120"/>
                    <a:pt x="991" y="3185"/>
                    <a:pt x="1094" y="3185"/>
                  </a:cubicBezTo>
                  <a:cubicBezTo>
                    <a:pt x="1196" y="3185"/>
                    <a:pt x="1298" y="3120"/>
                    <a:pt x="1298" y="2990"/>
                  </a:cubicBezTo>
                  <a:lnTo>
                    <a:pt x="1298" y="2758"/>
                  </a:lnTo>
                  <a:cubicBezTo>
                    <a:pt x="2169" y="2666"/>
                    <a:pt x="2084" y="1388"/>
                    <a:pt x="1252" y="1388"/>
                  </a:cubicBezTo>
                  <a:cubicBezTo>
                    <a:pt x="1223" y="1388"/>
                    <a:pt x="1193" y="1389"/>
                    <a:pt x="1162" y="1393"/>
                  </a:cubicBezTo>
                  <a:lnTo>
                    <a:pt x="1025" y="1393"/>
                  </a:lnTo>
                  <a:cubicBezTo>
                    <a:pt x="670" y="1365"/>
                    <a:pt x="670" y="847"/>
                    <a:pt x="1025" y="819"/>
                  </a:cubicBezTo>
                  <a:lnTo>
                    <a:pt x="1230" y="819"/>
                  </a:lnTo>
                  <a:cubicBezTo>
                    <a:pt x="1353" y="819"/>
                    <a:pt x="1449" y="915"/>
                    <a:pt x="1449" y="1038"/>
                  </a:cubicBezTo>
                  <a:lnTo>
                    <a:pt x="1449" y="1174"/>
                  </a:lnTo>
                  <a:cubicBezTo>
                    <a:pt x="1449" y="1283"/>
                    <a:pt x="1531" y="1379"/>
                    <a:pt x="1653" y="1379"/>
                  </a:cubicBezTo>
                  <a:cubicBezTo>
                    <a:pt x="1763" y="1379"/>
                    <a:pt x="1845" y="1283"/>
                    <a:pt x="1845" y="1174"/>
                  </a:cubicBezTo>
                  <a:lnTo>
                    <a:pt x="1845" y="1038"/>
                  </a:lnTo>
                  <a:cubicBezTo>
                    <a:pt x="1845" y="724"/>
                    <a:pt x="1612" y="451"/>
                    <a:pt x="1298" y="423"/>
                  </a:cubicBezTo>
                  <a:lnTo>
                    <a:pt x="1298" y="205"/>
                  </a:lnTo>
                  <a:cubicBezTo>
                    <a:pt x="1298" y="68"/>
                    <a:pt x="1196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4"/>
            <p:cNvSpPr/>
            <p:nvPr/>
          </p:nvSpPr>
          <p:spPr>
            <a:xfrm>
              <a:off x="2716263" y="3554250"/>
              <a:ext cx="137150" cy="125000"/>
            </a:xfrm>
            <a:custGeom>
              <a:avLst/>
              <a:gdLst/>
              <a:ahLst/>
              <a:cxnLst/>
              <a:rect l="l" t="t" r="r" b="b"/>
              <a:pathLst>
                <a:path w="5486" h="5000" extrusionOk="0">
                  <a:moveTo>
                    <a:pt x="2809" y="1"/>
                  </a:moveTo>
                  <a:cubicBezTo>
                    <a:pt x="1635" y="1"/>
                    <a:pt x="625" y="806"/>
                    <a:pt x="365" y="1953"/>
                  </a:cubicBezTo>
                  <a:cubicBezTo>
                    <a:pt x="106" y="3086"/>
                    <a:pt x="679" y="4260"/>
                    <a:pt x="1731" y="4752"/>
                  </a:cubicBezTo>
                  <a:cubicBezTo>
                    <a:pt x="2078" y="4919"/>
                    <a:pt x="2447" y="4999"/>
                    <a:pt x="2813" y="4999"/>
                  </a:cubicBezTo>
                  <a:cubicBezTo>
                    <a:pt x="3553" y="4999"/>
                    <a:pt x="4277" y="4668"/>
                    <a:pt x="4762" y="4056"/>
                  </a:cubicBezTo>
                  <a:cubicBezTo>
                    <a:pt x="5485" y="3141"/>
                    <a:pt x="5485" y="1844"/>
                    <a:pt x="4748" y="929"/>
                  </a:cubicBezTo>
                  <a:lnTo>
                    <a:pt x="4762" y="929"/>
                  </a:lnTo>
                  <a:cubicBezTo>
                    <a:pt x="4717" y="866"/>
                    <a:pt x="4659" y="840"/>
                    <a:pt x="4602" y="840"/>
                  </a:cubicBezTo>
                  <a:cubicBezTo>
                    <a:pt x="4447" y="840"/>
                    <a:pt x="4298" y="1029"/>
                    <a:pt x="4448" y="1188"/>
                  </a:cubicBezTo>
                  <a:cubicBezTo>
                    <a:pt x="4748" y="1557"/>
                    <a:pt x="4912" y="2021"/>
                    <a:pt x="4912" y="2499"/>
                  </a:cubicBezTo>
                  <a:cubicBezTo>
                    <a:pt x="4912" y="3766"/>
                    <a:pt x="3873" y="4606"/>
                    <a:pt x="2791" y="4606"/>
                  </a:cubicBezTo>
                  <a:cubicBezTo>
                    <a:pt x="2275" y="4606"/>
                    <a:pt x="1749" y="4415"/>
                    <a:pt x="1321" y="3987"/>
                  </a:cubicBezTo>
                  <a:cubicBezTo>
                    <a:pt x="1" y="2667"/>
                    <a:pt x="933" y="410"/>
                    <a:pt x="2792" y="410"/>
                  </a:cubicBezTo>
                  <a:cubicBezTo>
                    <a:pt x="2798" y="410"/>
                    <a:pt x="2804" y="410"/>
                    <a:pt x="2809" y="410"/>
                  </a:cubicBezTo>
                  <a:cubicBezTo>
                    <a:pt x="2833" y="409"/>
                    <a:pt x="2857" y="409"/>
                    <a:pt x="2880" y="409"/>
                  </a:cubicBezTo>
                  <a:cubicBezTo>
                    <a:pt x="3182" y="409"/>
                    <a:pt x="3472" y="488"/>
                    <a:pt x="3738" y="615"/>
                  </a:cubicBezTo>
                  <a:cubicBezTo>
                    <a:pt x="3764" y="634"/>
                    <a:pt x="3790" y="642"/>
                    <a:pt x="3816" y="642"/>
                  </a:cubicBezTo>
                  <a:cubicBezTo>
                    <a:pt x="3977" y="642"/>
                    <a:pt x="4104" y="319"/>
                    <a:pt x="3915" y="260"/>
                  </a:cubicBezTo>
                  <a:cubicBezTo>
                    <a:pt x="3560" y="83"/>
                    <a:pt x="3191" y="1"/>
                    <a:pt x="2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4"/>
            <p:cNvSpPr/>
            <p:nvPr/>
          </p:nvSpPr>
          <p:spPr>
            <a:xfrm>
              <a:off x="2761438" y="3587025"/>
              <a:ext cx="44525" cy="63500"/>
            </a:xfrm>
            <a:custGeom>
              <a:avLst/>
              <a:gdLst/>
              <a:ahLst/>
              <a:cxnLst/>
              <a:rect l="l" t="t" r="r" b="b"/>
              <a:pathLst>
                <a:path w="1781" h="2540" extrusionOk="0">
                  <a:moveTo>
                    <a:pt x="920" y="0"/>
                  </a:moveTo>
                  <a:cubicBezTo>
                    <a:pt x="579" y="0"/>
                    <a:pt x="292" y="273"/>
                    <a:pt x="292" y="628"/>
                  </a:cubicBezTo>
                  <a:lnTo>
                    <a:pt x="292" y="1065"/>
                  </a:lnTo>
                  <a:lnTo>
                    <a:pt x="279" y="1065"/>
                  </a:lnTo>
                  <a:cubicBezTo>
                    <a:pt x="270" y="1064"/>
                    <a:pt x="262" y="1064"/>
                    <a:pt x="254" y="1064"/>
                  </a:cubicBezTo>
                  <a:cubicBezTo>
                    <a:pt x="0" y="1064"/>
                    <a:pt x="0" y="1462"/>
                    <a:pt x="254" y="1462"/>
                  </a:cubicBezTo>
                  <a:cubicBezTo>
                    <a:pt x="262" y="1462"/>
                    <a:pt x="270" y="1462"/>
                    <a:pt x="279" y="1461"/>
                  </a:cubicBezTo>
                  <a:lnTo>
                    <a:pt x="292" y="1461"/>
                  </a:lnTo>
                  <a:lnTo>
                    <a:pt x="292" y="1912"/>
                  </a:lnTo>
                  <a:cubicBezTo>
                    <a:pt x="292" y="2253"/>
                    <a:pt x="579" y="2540"/>
                    <a:pt x="920" y="2540"/>
                  </a:cubicBezTo>
                  <a:lnTo>
                    <a:pt x="1152" y="2540"/>
                  </a:lnTo>
                  <a:cubicBezTo>
                    <a:pt x="1494" y="2540"/>
                    <a:pt x="1767" y="2253"/>
                    <a:pt x="1767" y="1912"/>
                  </a:cubicBezTo>
                  <a:cubicBezTo>
                    <a:pt x="1767" y="1803"/>
                    <a:pt x="1671" y="1707"/>
                    <a:pt x="1562" y="1707"/>
                  </a:cubicBezTo>
                  <a:cubicBezTo>
                    <a:pt x="1453" y="1707"/>
                    <a:pt x="1371" y="1803"/>
                    <a:pt x="1371" y="1912"/>
                  </a:cubicBezTo>
                  <a:cubicBezTo>
                    <a:pt x="1371" y="2035"/>
                    <a:pt x="1262" y="2130"/>
                    <a:pt x="1152" y="2130"/>
                  </a:cubicBezTo>
                  <a:lnTo>
                    <a:pt x="920" y="2130"/>
                  </a:lnTo>
                  <a:cubicBezTo>
                    <a:pt x="797" y="2130"/>
                    <a:pt x="702" y="2035"/>
                    <a:pt x="702" y="1912"/>
                  </a:cubicBezTo>
                  <a:lnTo>
                    <a:pt x="702" y="1461"/>
                  </a:lnTo>
                  <a:lnTo>
                    <a:pt x="1139" y="1461"/>
                  </a:lnTo>
                  <a:cubicBezTo>
                    <a:pt x="1147" y="1462"/>
                    <a:pt x="1155" y="1462"/>
                    <a:pt x="1163" y="1462"/>
                  </a:cubicBezTo>
                  <a:cubicBezTo>
                    <a:pt x="1417" y="1462"/>
                    <a:pt x="1417" y="1064"/>
                    <a:pt x="1163" y="1064"/>
                  </a:cubicBezTo>
                  <a:cubicBezTo>
                    <a:pt x="1155" y="1064"/>
                    <a:pt x="1147" y="1064"/>
                    <a:pt x="1139" y="1065"/>
                  </a:cubicBezTo>
                  <a:lnTo>
                    <a:pt x="702" y="1065"/>
                  </a:lnTo>
                  <a:lnTo>
                    <a:pt x="702" y="628"/>
                  </a:lnTo>
                  <a:cubicBezTo>
                    <a:pt x="702" y="492"/>
                    <a:pt x="797" y="396"/>
                    <a:pt x="920" y="396"/>
                  </a:cubicBezTo>
                  <a:lnTo>
                    <a:pt x="1152" y="396"/>
                  </a:lnTo>
                  <a:cubicBezTo>
                    <a:pt x="1262" y="396"/>
                    <a:pt x="1371" y="492"/>
                    <a:pt x="1371" y="615"/>
                  </a:cubicBezTo>
                  <a:cubicBezTo>
                    <a:pt x="1357" y="765"/>
                    <a:pt x="1463" y="840"/>
                    <a:pt x="1569" y="840"/>
                  </a:cubicBezTo>
                  <a:cubicBezTo>
                    <a:pt x="1675" y="840"/>
                    <a:pt x="1780" y="765"/>
                    <a:pt x="1767" y="615"/>
                  </a:cubicBezTo>
                  <a:cubicBezTo>
                    <a:pt x="1767" y="273"/>
                    <a:pt x="1494" y="0"/>
                    <a:pt x="1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4"/>
            <p:cNvSpPr/>
            <p:nvPr/>
          </p:nvSpPr>
          <p:spPr>
            <a:xfrm>
              <a:off x="2513063" y="3447425"/>
              <a:ext cx="146125" cy="125075"/>
            </a:xfrm>
            <a:custGeom>
              <a:avLst/>
              <a:gdLst/>
              <a:ahLst/>
              <a:cxnLst/>
              <a:rect l="l" t="t" r="r" b="b"/>
              <a:pathLst>
                <a:path w="5845" h="5003" extrusionOk="0">
                  <a:moveTo>
                    <a:pt x="3328" y="391"/>
                  </a:moveTo>
                  <a:cubicBezTo>
                    <a:pt x="4410" y="391"/>
                    <a:pt x="5449" y="1232"/>
                    <a:pt x="5449" y="2499"/>
                  </a:cubicBezTo>
                  <a:cubicBezTo>
                    <a:pt x="5449" y="3659"/>
                    <a:pt x="4506" y="4601"/>
                    <a:pt x="3346" y="4601"/>
                  </a:cubicBezTo>
                  <a:cubicBezTo>
                    <a:pt x="1475" y="4601"/>
                    <a:pt x="533" y="2335"/>
                    <a:pt x="1858" y="1010"/>
                  </a:cubicBezTo>
                  <a:cubicBezTo>
                    <a:pt x="2285" y="583"/>
                    <a:pt x="2811" y="391"/>
                    <a:pt x="3328" y="391"/>
                  </a:cubicBezTo>
                  <a:close/>
                  <a:moveTo>
                    <a:pt x="3346" y="0"/>
                  </a:moveTo>
                  <a:cubicBezTo>
                    <a:pt x="1120" y="0"/>
                    <a:pt x="1" y="2690"/>
                    <a:pt x="1571" y="4260"/>
                  </a:cubicBezTo>
                  <a:cubicBezTo>
                    <a:pt x="2084" y="4773"/>
                    <a:pt x="2713" y="5002"/>
                    <a:pt x="3329" y="5002"/>
                  </a:cubicBezTo>
                  <a:cubicBezTo>
                    <a:pt x="4615" y="5002"/>
                    <a:pt x="5845" y="4003"/>
                    <a:pt x="5845" y="2499"/>
                  </a:cubicBezTo>
                  <a:cubicBezTo>
                    <a:pt x="5845" y="1120"/>
                    <a:pt x="4725" y="0"/>
                    <a:pt x="3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4"/>
            <p:cNvSpPr/>
            <p:nvPr/>
          </p:nvSpPr>
          <p:spPr>
            <a:xfrm>
              <a:off x="2571638" y="3476775"/>
              <a:ext cx="43175" cy="63500"/>
            </a:xfrm>
            <a:custGeom>
              <a:avLst/>
              <a:gdLst/>
              <a:ahLst/>
              <a:cxnLst/>
              <a:rect l="l" t="t" r="r" b="b"/>
              <a:pathLst>
                <a:path w="1727" h="2540" extrusionOk="0">
                  <a:moveTo>
                    <a:pt x="1139" y="0"/>
                  </a:moveTo>
                  <a:cubicBezTo>
                    <a:pt x="962" y="0"/>
                    <a:pt x="675" y="69"/>
                    <a:pt x="566" y="533"/>
                  </a:cubicBezTo>
                  <a:cubicBezTo>
                    <a:pt x="525" y="710"/>
                    <a:pt x="511" y="888"/>
                    <a:pt x="511" y="1065"/>
                  </a:cubicBezTo>
                  <a:lnTo>
                    <a:pt x="279" y="1065"/>
                  </a:lnTo>
                  <a:cubicBezTo>
                    <a:pt x="271" y="1064"/>
                    <a:pt x="263" y="1064"/>
                    <a:pt x="255" y="1064"/>
                  </a:cubicBezTo>
                  <a:cubicBezTo>
                    <a:pt x="1" y="1064"/>
                    <a:pt x="1" y="1476"/>
                    <a:pt x="255" y="1476"/>
                  </a:cubicBezTo>
                  <a:cubicBezTo>
                    <a:pt x="263" y="1476"/>
                    <a:pt x="271" y="1476"/>
                    <a:pt x="279" y="1475"/>
                  </a:cubicBezTo>
                  <a:lnTo>
                    <a:pt x="498" y="1475"/>
                  </a:lnTo>
                  <a:cubicBezTo>
                    <a:pt x="484" y="1734"/>
                    <a:pt x="416" y="2007"/>
                    <a:pt x="320" y="2253"/>
                  </a:cubicBezTo>
                  <a:cubicBezTo>
                    <a:pt x="252" y="2376"/>
                    <a:pt x="334" y="2526"/>
                    <a:pt x="484" y="2540"/>
                  </a:cubicBezTo>
                  <a:lnTo>
                    <a:pt x="1344" y="2540"/>
                  </a:lnTo>
                  <a:cubicBezTo>
                    <a:pt x="1576" y="2512"/>
                    <a:pt x="1576" y="2158"/>
                    <a:pt x="1344" y="2144"/>
                  </a:cubicBezTo>
                  <a:lnTo>
                    <a:pt x="771" y="2144"/>
                  </a:lnTo>
                  <a:cubicBezTo>
                    <a:pt x="839" y="1925"/>
                    <a:pt x="880" y="1693"/>
                    <a:pt x="894" y="1475"/>
                  </a:cubicBezTo>
                  <a:lnTo>
                    <a:pt x="1126" y="1475"/>
                  </a:lnTo>
                  <a:cubicBezTo>
                    <a:pt x="1134" y="1476"/>
                    <a:pt x="1142" y="1476"/>
                    <a:pt x="1150" y="1476"/>
                  </a:cubicBezTo>
                  <a:cubicBezTo>
                    <a:pt x="1405" y="1476"/>
                    <a:pt x="1405" y="1064"/>
                    <a:pt x="1150" y="1064"/>
                  </a:cubicBezTo>
                  <a:cubicBezTo>
                    <a:pt x="1142" y="1064"/>
                    <a:pt x="1134" y="1064"/>
                    <a:pt x="1126" y="1065"/>
                  </a:cubicBezTo>
                  <a:lnTo>
                    <a:pt x="921" y="1065"/>
                  </a:lnTo>
                  <a:cubicBezTo>
                    <a:pt x="907" y="915"/>
                    <a:pt x="935" y="765"/>
                    <a:pt x="962" y="628"/>
                  </a:cubicBezTo>
                  <a:cubicBezTo>
                    <a:pt x="1017" y="396"/>
                    <a:pt x="1099" y="396"/>
                    <a:pt x="1139" y="396"/>
                  </a:cubicBezTo>
                  <a:cubicBezTo>
                    <a:pt x="1194" y="396"/>
                    <a:pt x="1235" y="410"/>
                    <a:pt x="1276" y="451"/>
                  </a:cubicBezTo>
                  <a:cubicBezTo>
                    <a:pt x="1303" y="505"/>
                    <a:pt x="1317" y="560"/>
                    <a:pt x="1317" y="628"/>
                  </a:cubicBezTo>
                  <a:cubicBezTo>
                    <a:pt x="1317" y="758"/>
                    <a:pt x="1420" y="827"/>
                    <a:pt x="1521" y="827"/>
                  </a:cubicBezTo>
                  <a:cubicBezTo>
                    <a:pt x="1611" y="827"/>
                    <a:pt x="1700" y="772"/>
                    <a:pt x="1713" y="656"/>
                  </a:cubicBezTo>
                  <a:cubicBezTo>
                    <a:pt x="1727" y="478"/>
                    <a:pt x="1672" y="301"/>
                    <a:pt x="1549" y="178"/>
                  </a:cubicBezTo>
                  <a:lnTo>
                    <a:pt x="1549" y="164"/>
                  </a:lnTo>
                  <a:cubicBezTo>
                    <a:pt x="1440" y="55"/>
                    <a:pt x="1290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4"/>
            <p:cNvSpPr/>
            <p:nvPr/>
          </p:nvSpPr>
          <p:spPr>
            <a:xfrm>
              <a:off x="2544138" y="3580125"/>
              <a:ext cx="49775" cy="81100"/>
            </a:xfrm>
            <a:custGeom>
              <a:avLst/>
              <a:gdLst/>
              <a:ahLst/>
              <a:cxnLst/>
              <a:rect l="l" t="t" r="r" b="b"/>
              <a:pathLst>
                <a:path w="1991" h="3244" extrusionOk="0">
                  <a:moveTo>
                    <a:pt x="1106" y="1"/>
                  </a:moveTo>
                  <a:cubicBezTo>
                    <a:pt x="1097" y="1"/>
                    <a:pt x="1088" y="1"/>
                    <a:pt x="1079" y="3"/>
                  </a:cubicBezTo>
                  <a:cubicBezTo>
                    <a:pt x="1038" y="17"/>
                    <a:pt x="997" y="31"/>
                    <a:pt x="970" y="58"/>
                  </a:cubicBezTo>
                  <a:cubicBezTo>
                    <a:pt x="929" y="85"/>
                    <a:pt x="901" y="112"/>
                    <a:pt x="888" y="140"/>
                  </a:cubicBezTo>
                  <a:lnTo>
                    <a:pt x="82" y="918"/>
                  </a:lnTo>
                  <a:cubicBezTo>
                    <a:pt x="0" y="986"/>
                    <a:pt x="0" y="1123"/>
                    <a:pt x="82" y="1205"/>
                  </a:cubicBezTo>
                  <a:cubicBezTo>
                    <a:pt x="116" y="1239"/>
                    <a:pt x="168" y="1256"/>
                    <a:pt x="219" y="1256"/>
                  </a:cubicBezTo>
                  <a:cubicBezTo>
                    <a:pt x="270" y="1256"/>
                    <a:pt x="321" y="1239"/>
                    <a:pt x="355" y="1205"/>
                  </a:cubicBezTo>
                  <a:lnTo>
                    <a:pt x="724" y="863"/>
                  </a:lnTo>
                  <a:lnTo>
                    <a:pt x="724" y="863"/>
                  </a:lnTo>
                  <a:cubicBezTo>
                    <a:pt x="697" y="1082"/>
                    <a:pt x="683" y="1300"/>
                    <a:pt x="683" y="1532"/>
                  </a:cubicBezTo>
                  <a:cubicBezTo>
                    <a:pt x="669" y="2065"/>
                    <a:pt x="765" y="2584"/>
                    <a:pt x="942" y="3089"/>
                  </a:cubicBezTo>
                  <a:cubicBezTo>
                    <a:pt x="974" y="3198"/>
                    <a:pt x="1052" y="3244"/>
                    <a:pt x="1131" y="3244"/>
                  </a:cubicBezTo>
                  <a:cubicBezTo>
                    <a:pt x="1261" y="3244"/>
                    <a:pt x="1392" y="3122"/>
                    <a:pt x="1325" y="2952"/>
                  </a:cubicBezTo>
                  <a:cubicBezTo>
                    <a:pt x="1065" y="2215"/>
                    <a:pt x="1011" y="1410"/>
                    <a:pt x="1175" y="645"/>
                  </a:cubicBezTo>
                  <a:lnTo>
                    <a:pt x="1175" y="645"/>
                  </a:lnTo>
                  <a:lnTo>
                    <a:pt x="1557" y="1205"/>
                  </a:lnTo>
                  <a:cubicBezTo>
                    <a:pt x="1601" y="1273"/>
                    <a:pt x="1661" y="1301"/>
                    <a:pt x="1719" y="1301"/>
                  </a:cubicBezTo>
                  <a:cubicBezTo>
                    <a:pt x="1859" y="1301"/>
                    <a:pt x="1990" y="1140"/>
                    <a:pt x="1884" y="986"/>
                  </a:cubicBezTo>
                  <a:lnTo>
                    <a:pt x="1284" y="85"/>
                  </a:lnTo>
                  <a:cubicBezTo>
                    <a:pt x="1236" y="38"/>
                    <a:pt x="1168" y="1"/>
                    <a:pt x="1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4"/>
            <p:cNvSpPr/>
            <p:nvPr/>
          </p:nvSpPr>
          <p:spPr>
            <a:xfrm>
              <a:off x="2670988" y="3500625"/>
              <a:ext cx="97775" cy="47550"/>
            </a:xfrm>
            <a:custGeom>
              <a:avLst/>
              <a:gdLst/>
              <a:ahLst/>
              <a:cxnLst/>
              <a:rect l="l" t="t" r="r" b="b"/>
              <a:pathLst>
                <a:path w="3911" h="1902" extrusionOk="0">
                  <a:moveTo>
                    <a:pt x="267" y="1"/>
                  </a:moveTo>
                  <a:cubicBezTo>
                    <a:pt x="0" y="1"/>
                    <a:pt x="0" y="413"/>
                    <a:pt x="267" y="413"/>
                  </a:cubicBezTo>
                  <a:cubicBezTo>
                    <a:pt x="275" y="413"/>
                    <a:pt x="283" y="412"/>
                    <a:pt x="292" y="412"/>
                  </a:cubicBezTo>
                  <a:cubicBezTo>
                    <a:pt x="310" y="411"/>
                    <a:pt x="327" y="411"/>
                    <a:pt x="345" y="411"/>
                  </a:cubicBezTo>
                  <a:cubicBezTo>
                    <a:pt x="1378" y="411"/>
                    <a:pt x="2381" y="806"/>
                    <a:pt x="3159" y="1504"/>
                  </a:cubicBezTo>
                  <a:lnTo>
                    <a:pt x="2859" y="1504"/>
                  </a:lnTo>
                  <a:cubicBezTo>
                    <a:pt x="2613" y="1531"/>
                    <a:pt x="2613" y="1886"/>
                    <a:pt x="2859" y="1900"/>
                  </a:cubicBezTo>
                  <a:lnTo>
                    <a:pt x="3705" y="1900"/>
                  </a:lnTo>
                  <a:cubicBezTo>
                    <a:pt x="3713" y="1901"/>
                    <a:pt x="3721" y="1901"/>
                    <a:pt x="3729" y="1901"/>
                  </a:cubicBezTo>
                  <a:cubicBezTo>
                    <a:pt x="3838" y="1901"/>
                    <a:pt x="3910" y="1811"/>
                    <a:pt x="3910" y="1709"/>
                  </a:cubicBezTo>
                  <a:lnTo>
                    <a:pt x="3910" y="849"/>
                  </a:lnTo>
                  <a:cubicBezTo>
                    <a:pt x="3910" y="746"/>
                    <a:pt x="3838" y="656"/>
                    <a:pt x="3729" y="656"/>
                  </a:cubicBezTo>
                  <a:cubicBezTo>
                    <a:pt x="3721" y="656"/>
                    <a:pt x="3713" y="656"/>
                    <a:pt x="3705" y="657"/>
                  </a:cubicBezTo>
                  <a:lnTo>
                    <a:pt x="3719" y="644"/>
                  </a:lnTo>
                  <a:cubicBezTo>
                    <a:pt x="3596" y="644"/>
                    <a:pt x="3514" y="739"/>
                    <a:pt x="3514" y="849"/>
                  </a:cubicBezTo>
                  <a:lnTo>
                    <a:pt x="3514" y="1285"/>
                  </a:lnTo>
                  <a:cubicBezTo>
                    <a:pt x="2640" y="466"/>
                    <a:pt x="1494" y="2"/>
                    <a:pt x="292" y="2"/>
                  </a:cubicBezTo>
                  <a:cubicBezTo>
                    <a:pt x="283" y="1"/>
                    <a:pt x="27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4"/>
            <p:cNvSpPr/>
            <p:nvPr/>
          </p:nvSpPr>
          <p:spPr>
            <a:xfrm>
              <a:off x="2688863" y="3688050"/>
              <a:ext cx="78875" cy="58225"/>
            </a:xfrm>
            <a:custGeom>
              <a:avLst/>
              <a:gdLst/>
              <a:ahLst/>
              <a:cxnLst/>
              <a:rect l="l" t="t" r="r" b="b"/>
              <a:pathLst>
                <a:path w="3155" h="2329" extrusionOk="0">
                  <a:moveTo>
                    <a:pt x="2918" y="0"/>
                  </a:moveTo>
                  <a:cubicBezTo>
                    <a:pt x="2862" y="0"/>
                    <a:pt x="2809" y="25"/>
                    <a:pt x="2772" y="69"/>
                  </a:cubicBezTo>
                  <a:cubicBezTo>
                    <a:pt x="2199" y="711"/>
                    <a:pt x="1434" y="1161"/>
                    <a:pt x="601" y="1366"/>
                  </a:cubicBezTo>
                  <a:lnTo>
                    <a:pt x="833" y="929"/>
                  </a:lnTo>
                  <a:cubicBezTo>
                    <a:pt x="888" y="834"/>
                    <a:pt x="847" y="711"/>
                    <a:pt x="738" y="670"/>
                  </a:cubicBezTo>
                  <a:cubicBezTo>
                    <a:pt x="708" y="653"/>
                    <a:pt x="677" y="645"/>
                    <a:pt x="645" y="645"/>
                  </a:cubicBezTo>
                  <a:cubicBezTo>
                    <a:pt x="575" y="645"/>
                    <a:pt x="507" y="685"/>
                    <a:pt x="478" y="752"/>
                  </a:cubicBezTo>
                  <a:lnTo>
                    <a:pt x="41" y="1612"/>
                  </a:lnTo>
                  <a:cubicBezTo>
                    <a:pt x="0" y="1707"/>
                    <a:pt x="41" y="1830"/>
                    <a:pt x="137" y="1871"/>
                  </a:cubicBezTo>
                  <a:lnTo>
                    <a:pt x="983" y="2308"/>
                  </a:lnTo>
                  <a:cubicBezTo>
                    <a:pt x="1015" y="2322"/>
                    <a:pt x="1046" y="2329"/>
                    <a:pt x="1075" y="2329"/>
                  </a:cubicBezTo>
                  <a:cubicBezTo>
                    <a:pt x="1268" y="2329"/>
                    <a:pt x="1376" y="2046"/>
                    <a:pt x="1175" y="1939"/>
                  </a:cubicBezTo>
                  <a:lnTo>
                    <a:pt x="765" y="1748"/>
                  </a:lnTo>
                  <a:cubicBezTo>
                    <a:pt x="1666" y="1516"/>
                    <a:pt x="2458" y="1025"/>
                    <a:pt x="3086" y="328"/>
                  </a:cubicBezTo>
                  <a:cubicBezTo>
                    <a:pt x="3154" y="246"/>
                    <a:pt x="3141" y="124"/>
                    <a:pt x="3059" y="55"/>
                  </a:cubicBezTo>
                  <a:cubicBezTo>
                    <a:pt x="3015" y="18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74"/>
          <p:cNvGrpSpPr/>
          <p:nvPr/>
        </p:nvGrpSpPr>
        <p:grpSpPr>
          <a:xfrm>
            <a:off x="3270013" y="3459350"/>
            <a:ext cx="346625" cy="314150"/>
            <a:chOff x="3270013" y="3459350"/>
            <a:chExt cx="346625" cy="314150"/>
          </a:xfrm>
        </p:grpSpPr>
        <p:sp>
          <p:nvSpPr>
            <p:cNvPr id="1245" name="Google Shape;1245;p74"/>
            <p:cNvSpPr/>
            <p:nvPr/>
          </p:nvSpPr>
          <p:spPr>
            <a:xfrm>
              <a:off x="3270013" y="3620025"/>
              <a:ext cx="346625" cy="153475"/>
            </a:xfrm>
            <a:custGeom>
              <a:avLst/>
              <a:gdLst/>
              <a:ahLst/>
              <a:cxnLst/>
              <a:rect l="l" t="t" r="r" b="b"/>
              <a:pathLst>
                <a:path w="13865" h="6139" extrusionOk="0">
                  <a:moveTo>
                    <a:pt x="9918" y="483"/>
                  </a:moveTo>
                  <a:cubicBezTo>
                    <a:pt x="10055" y="483"/>
                    <a:pt x="10205" y="537"/>
                    <a:pt x="10328" y="619"/>
                  </a:cubicBezTo>
                  <a:cubicBezTo>
                    <a:pt x="9946" y="1042"/>
                    <a:pt x="9454" y="1616"/>
                    <a:pt x="9058" y="2094"/>
                  </a:cubicBezTo>
                  <a:cubicBezTo>
                    <a:pt x="8990" y="2053"/>
                    <a:pt x="8922" y="2025"/>
                    <a:pt x="8840" y="1998"/>
                  </a:cubicBezTo>
                  <a:lnTo>
                    <a:pt x="8498" y="1848"/>
                  </a:lnTo>
                  <a:cubicBezTo>
                    <a:pt x="8990" y="1274"/>
                    <a:pt x="9372" y="851"/>
                    <a:pt x="9604" y="605"/>
                  </a:cubicBezTo>
                  <a:cubicBezTo>
                    <a:pt x="9686" y="523"/>
                    <a:pt x="9795" y="483"/>
                    <a:pt x="9918" y="483"/>
                  </a:cubicBezTo>
                  <a:close/>
                  <a:moveTo>
                    <a:pt x="11196" y="480"/>
                  </a:moveTo>
                  <a:cubicBezTo>
                    <a:pt x="11212" y="480"/>
                    <a:pt x="11227" y="481"/>
                    <a:pt x="11243" y="483"/>
                  </a:cubicBezTo>
                  <a:cubicBezTo>
                    <a:pt x="11406" y="496"/>
                    <a:pt x="11570" y="564"/>
                    <a:pt x="11679" y="687"/>
                  </a:cubicBezTo>
                  <a:cubicBezTo>
                    <a:pt x="11079" y="1370"/>
                    <a:pt x="10260" y="2339"/>
                    <a:pt x="10041" y="2599"/>
                  </a:cubicBezTo>
                  <a:lnTo>
                    <a:pt x="9509" y="2653"/>
                  </a:lnTo>
                  <a:cubicBezTo>
                    <a:pt x="9481" y="2544"/>
                    <a:pt x="9427" y="2449"/>
                    <a:pt x="9358" y="2367"/>
                  </a:cubicBezTo>
                  <a:cubicBezTo>
                    <a:pt x="9795" y="1848"/>
                    <a:pt x="10505" y="1015"/>
                    <a:pt x="10888" y="605"/>
                  </a:cubicBezTo>
                  <a:cubicBezTo>
                    <a:pt x="10971" y="522"/>
                    <a:pt x="11086" y="480"/>
                    <a:pt x="11196" y="480"/>
                  </a:cubicBezTo>
                  <a:close/>
                  <a:moveTo>
                    <a:pt x="12657" y="0"/>
                  </a:moveTo>
                  <a:cubicBezTo>
                    <a:pt x="12430" y="0"/>
                    <a:pt x="12219" y="93"/>
                    <a:pt x="12062" y="250"/>
                  </a:cubicBezTo>
                  <a:lnTo>
                    <a:pt x="11953" y="387"/>
                  </a:lnTo>
                  <a:cubicBezTo>
                    <a:pt x="11761" y="209"/>
                    <a:pt x="11516" y="100"/>
                    <a:pt x="11270" y="87"/>
                  </a:cubicBezTo>
                  <a:cubicBezTo>
                    <a:pt x="11241" y="83"/>
                    <a:pt x="11211" y="82"/>
                    <a:pt x="11182" y="82"/>
                  </a:cubicBezTo>
                  <a:cubicBezTo>
                    <a:pt x="10956" y="82"/>
                    <a:pt x="10746" y="175"/>
                    <a:pt x="10601" y="332"/>
                  </a:cubicBezTo>
                  <a:cubicBezTo>
                    <a:pt x="10410" y="169"/>
                    <a:pt x="10164" y="87"/>
                    <a:pt x="9918" y="87"/>
                  </a:cubicBezTo>
                  <a:cubicBezTo>
                    <a:pt x="9904" y="86"/>
                    <a:pt x="9889" y="85"/>
                    <a:pt x="9874" y="85"/>
                  </a:cubicBezTo>
                  <a:cubicBezTo>
                    <a:pt x="9659" y="85"/>
                    <a:pt x="9458" y="179"/>
                    <a:pt x="9317" y="332"/>
                  </a:cubicBezTo>
                  <a:cubicBezTo>
                    <a:pt x="9058" y="592"/>
                    <a:pt x="8662" y="1056"/>
                    <a:pt x="8116" y="1698"/>
                  </a:cubicBezTo>
                  <a:cubicBezTo>
                    <a:pt x="6983" y="1247"/>
                    <a:pt x="4826" y="455"/>
                    <a:pt x="3720" y="455"/>
                  </a:cubicBezTo>
                  <a:lnTo>
                    <a:pt x="293" y="455"/>
                  </a:lnTo>
                  <a:cubicBezTo>
                    <a:pt x="284" y="454"/>
                    <a:pt x="275" y="454"/>
                    <a:pt x="267" y="454"/>
                  </a:cubicBezTo>
                  <a:cubicBezTo>
                    <a:pt x="1" y="454"/>
                    <a:pt x="1" y="852"/>
                    <a:pt x="267" y="852"/>
                  </a:cubicBezTo>
                  <a:cubicBezTo>
                    <a:pt x="275" y="852"/>
                    <a:pt x="284" y="852"/>
                    <a:pt x="293" y="851"/>
                  </a:cubicBezTo>
                  <a:lnTo>
                    <a:pt x="3720" y="851"/>
                  </a:lnTo>
                  <a:cubicBezTo>
                    <a:pt x="5153" y="851"/>
                    <a:pt x="8662" y="2353"/>
                    <a:pt x="8689" y="2380"/>
                  </a:cubicBezTo>
                  <a:lnTo>
                    <a:pt x="8717" y="2380"/>
                  </a:lnTo>
                  <a:cubicBezTo>
                    <a:pt x="9472" y="2615"/>
                    <a:pt x="9217" y="3658"/>
                    <a:pt x="8543" y="3658"/>
                  </a:cubicBezTo>
                  <a:cubicBezTo>
                    <a:pt x="8473" y="3658"/>
                    <a:pt x="8399" y="3647"/>
                    <a:pt x="8321" y="3623"/>
                  </a:cubicBezTo>
                  <a:lnTo>
                    <a:pt x="6136" y="3022"/>
                  </a:lnTo>
                  <a:cubicBezTo>
                    <a:pt x="6118" y="3018"/>
                    <a:pt x="6100" y="3016"/>
                    <a:pt x="6084" y="3016"/>
                  </a:cubicBezTo>
                  <a:cubicBezTo>
                    <a:pt x="5865" y="3016"/>
                    <a:pt x="5799" y="3328"/>
                    <a:pt x="6027" y="3404"/>
                  </a:cubicBezTo>
                  <a:lnTo>
                    <a:pt x="8212" y="4019"/>
                  </a:lnTo>
                  <a:cubicBezTo>
                    <a:pt x="8312" y="4048"/>
                    <a:pt x="8414" y="4062"/>
                    <a:pt x="8514" y="4062"/>
                  </a:cubicBezTo>
                  <a:cubicBezTo>
                    <a:pt x="8969" y="4062"/>
                    <a:pt x="9390" y="3770"/>
                    <a:pt x="9536" y="3322"/>
                  </a:cubicBezTo>
                  <a:cubicBezTo>
                    <a:pt x="9563" y="3227"/>
                    <a:pt x="9577" y="3145"/>
                    <a:pt x="9577" y="3049"/>
                  </a:cubicBezTo>
                  <a:lnTo>
                    <a:pt x="10164" y="2995"/>
                  </a:lnTo>
                  <a:cubicBezTo>
                    <a:pt x="10219" y="2981"/>
                    <a:pt x="10260" y="2954"/>
                    <a:pt x="10301" y="2913"/>
                  </a:cubicBezTo>
                  <a:cubicBezTo>
                    <a:pt x="10314" y="2899"/>
                    <a:pt x="11761" y="1165"/>
                    <a:pt x="12362" y="523"/>
                  </a:cubicBezTo>
                  <a:cubicBezTo>
                    <a:pt x="12446" y="440"/>
                    <a:pt x="12550" y="398"/>
                    <a:pt x="12667" y="398"/>
                  </a:cubicBezTo>
                  <a:cubicBezTo>
                    <a:pt x="12683" y="398"/>
                    <a:pt x="12700" y="399"/>
                    <a:pt x="12717" y="401"/>
                  </a:cubicBezTo>
                  <a:cubicBezTo>
                    <a:pt x="12922" y="414"/>
                    <a:pt x="13127" y="523"/>
                    <a:pt x="13250" y="701"/>
                  </a:cubicBezTo>
                  <a:cubicBezTo>
                    <a:pt x="13536" y="1097"/>
                    <a:pt x="13181" y="1520"/>
                    <a:pt x="13072" y="1643"/>
                  </a:cubicBezTo>
                  <a:cubicBezTo>
                    <a:pt x="12512" y="2244"/>
                    <a:pt x="11488" y="3473"/>
                    <a:pt x="11297" y="3691"/>
                  </a:cubicBezTo>
                  <a:lnTo>
                    <a:pt x="7324" y="5684"/>
                  </a:lnTo>
                  <a:cubicBezTo>
                    <a:pt x="7259" y="5720"/>
                    <a:pt x="7191" y="5737"/>
                    <a:pt x="7122" y="5737"/>
                  </a:cubicBezTo>
                  <a:cubicBezTo>
                    <a:pt x="7061" y="5737"/>
                    <a:pt x="7000" y="5724"/>
                    <a:pt x="6942" y="5698"/>
                  </a:cubicBezTo>
                  <a:lnTo>
                    <a:pt x="3146" y="4101"/>
                  </a:lnTo>
                  <a:cubicBezTo>
                    <a:pt x="3119" y="4101"/>
                    <a:pt x="3092" y="4087"/>
                    <a:pt x="3064" y="4087"/>
                  </a:cubicBezTo>
                  <a:lnTo>
                    <a:pt x="293" y="4087"/>
                  </a:lnTo>
                  <a:cubicBezTo>
                    <a:pt x="20" y="4087"/>
                    <a:pt x="20" y="4497"/>
                    <a:pt x="293" y="4497"/>
                  </a:cubicBezTo>
                  <a:lnTo>
                    <a:pt x="3037" y="4497"/>
                  </a:lnTo>
                  <a:lnTo>
                    <a:pt x="6792" y="6080"/>
                  </a:lnTo>
                  <a:cubicBezTo>
                    <a:pt x="6893" y="6118"/>
                    <a:pt x="7003" y="6139"/>
                    <a:pt x="7114" y="6139"/>
                  </a:cubicBezTo>
                  <a:cubicBezTo>
                    <a:pt x="7242" y="6139"/>
                    <a:pt x="7371" y="6112"/>
                    <a:pt x="7488" y="6053"/>
                  </a:cubicBezTo>
                  <a:lnTo>
                    <a:pt x="11516" y="4046"/>
                  </a:lnTo>
                  <a:cubicBezTo>
                    <a:pt x="11529" y="4032"/>
                    <a:pt x="11557" y="4005"/>
                    <a:pt x="11570" y="3991"/>
                  </a:cubicBezTo>
                  <a:cubicBezTo>
                    <a:pt x="11584" y="3978"/>
                    <a:pt x="12758" y="2558"/>
                    <a:pt x="13345" y="1916"/>
                  </a:cubicBezTo>
                  <a:cubicBezTo>
                    <a:pt x="13782" y="1452"/>
                    <a:pt x="13864" y="892"/>
                    <a:pt x="13564" y="469"/>
                  </a:cubicBezTo>
                  <a:lnTo>
                    <a:pt x="13577" y="469"/>
                  </a:lnTo>
                  <a:cubicBezTo>
                    <a:pt x="13373" y="196"/>
                    <a:pt x="13072" y="32"/>
                    <a:pt x="12744" y="5"/>
                  </a:cubicBezTo>
                  <a:cubicBezTo>
                    <a:pt x="12715" y="2"/>
                    <a:pt x="12686" y="0"/>
                    <a:pt x="12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4"/>
            <p:cNvSpPr/>
            <p:nvPr/>
          </p:nvSpPr>
          <p:spPr>
            <a:xfrm>
              <a:off x="3350713" y="3459350"/>
              <a:ext cx="183650" cy="176075"/>
            </a:xfrm>
            <a:custGeom>
              <a:avLst/>
              <a:gdLst/>
              <a:ahLst/>
              <a:cxnLst/>
              <a:rect l="l" t="t" r="r" b="b"/>
              <a:pathLst>
                <a:path w="7346" h="7043" extrusionOk="0">
                  <a:moveTo>
                    <a:pt x="1557" y="1"/>
                  </a:moveTo>
                  <a:cubicBezTo>
                    <a:pt x="1447" y="1"/>
                    <a:pt x="1352" y="83"/>
                    <a:pt x="1352" y="206"/>
                  </a:cubicBezTo>
                  <a:lnTo>
                    <a:pt x="1352" y="3851"/>
                  </a:lnTo>
                  <a:lnTo>
                    <a:pt x="273" y="3851"/>
                  </a:lnTo>
                  <a:cubicBezTo>
                    <a:pt x="82" y="3865"/>
                    <a:pt x="0" y="4097"/>
                    <a:pt x="150" y="4206"/>
                  </a:cubicBezTo>
                  <a:lnTo>
                    <a:pt x="3577" y="6991"/>
                  </a:lnTo>
                  <a:cubicBezTo>
                    <a:pt x="3611" y="7026"/>
                    <a:pt x="3656" y="7043"/>
                    <a:pt x="3700" y="7043"/>
                  </a:cubicBezTo>
                  <a:cubicBezTo>
                    <a:pt x="3745" y="7043"/>
                    <a:pt x="3789" y="7026"/>
                    <a:pt x="3823" y="6991"/>
                  </a:cubicBezTo>
                  <a:lnTo>
                    <a:pt x="7250" y="4206"/>
                  </a:lnTo>
                  <a:cubicBezTo>
                    <a:pt x="7318" y="4165"/>
                    <a:pt x="7346" y="4070"/>
                    <a:pt x="7318" y="3988"/>
                  </a:cubicBezTo>
                  <a:cubicBezTo>
                    <a:pt x="7291" y="3906"/>
                    <a:pt x="7209" y="3851"/>
                    <a:pt x="7127" y="3851"/>
                  </a:cubicBezTo>
                  <a:lnTo>
                    <a:pt x="6049" y="3851"/>
                  </a:lnTo>
                  <a:lnTo>
                    <a:pt x="6049" y="2240"/>
                  </a:lnTo>
                  <a:cubicBezTo>
                    <a:pt x="6055" y="2097"/>
                    <a:pt x="5946" y="2025"/>
                    <a:pt x="5839" y="2025"/>
                  </a:cubicBezTo>
                  <a:cubicBezTo>
                    <a:pt x="5731" y="2025"/>
                    <a:pt x="5625" y="2097"/>
                    <a:pt x="5639" y="2240"/>
                  </a:cubicBezTo>
                  <a:lnTo>
                    <a:pt x="5639" y="4056"/>
                  </a:lnTo>
                  <a:cubicBezTo>
                    <a:pt x="5639" y="4165"/>
                    <a:pt x="5734" y="4261"/>
                    <a:pt x="5844" y="4261"/>
                  </a:cubicBezTo>
                  <a:lnTo>
                    <a:pt x="6554" y="4261"/>
                  </a:lnTo>
                  <a:lnTo>
                    <a:pt x="3700" y="6582"/>
                  </a:lnTo>
                  <a:lnTo>
                    <a:pt x="833" y="4261"/>
                  </a:lnTo>
                  <a:lnTo>
                    <a:pt x="1557" y="4261"/>
                  </a:lnTo>
                  <a:cubicBezTo>
                    <a:pt x="1666" y="4261"/>
                    <a:pt x="1761" y="4165"/>
                    <a:pt x="1761" y="4056"/>
                  </a:cubicBezTo>
                  <a:lnTo>
                    <a:pt x="1761" y="397"/>
                  </a:lnTo>
                  <a:lnTo>
                    <a:pt x="5639" y="397"/>
                  </a:lnTo>
                  <a:lnTo>
                    <a:pt x="5639" y="1284"/>
                  </a:lnTo>
                  <a:cubicBezTo>
                    <a:pt x="5653" y="1407"/>
                    <a:pt x="5748" y="1469"/>
                    <a:pt x="5844" y="1469"/>
                  </a:cubicBezTo>
                  <a:cubicBezTo>
                    <a:pt x="5939" y="1469"/>
                    <a:pt x="6035" y="1407"/>
                    <a:pt x="6049" y="1284"/>
                  </a:cubicBezTo>
                  <a:lnTo>
                    <a:pt x="6049" y="206"/>
                  </a:lnTo>
                  <a:cubicBezTo>
                    <a:pt x="6049" y="83"/>
                    <a:pt x="5953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4"/>
            <p:cNvSpPr/>
            <p:nvPr/>
          </p:nvSpPr>
          <p:spPr>
            <a:xfrm>
              <a:off x="3408388" y="3480275"/>
              <a:ext cx="69650" cy="118300"/>
            </a:xfrm>
            <a:custGeom>
              <a:avLst/>
              <a:gdLst/>
              <a:ahLst/>
              <a:cxnLst/>
              <a:rect l="l" t="t" r="r" b="b"/>
              <a:pathLst>
                <a:path w="2786" h="4732" extrusionOk="0">
                  <a:moveTo>
                    <a:pt x="1393" y="0"/>
                  </a:moveTo>
                  <a:cubicBezTo>
                    <a:pt x="1284" y="0"/>
                    <a:pt x="1175" y="72"/>
                    <a:pt x="1188" y="215"/>
                  </a:cubicBezTo>
                  <a:lnTo>
                    <a:pt x="1188" y="666"/>
                  </a:lnTo>
                  <a:cubicBezTo>
                    <a:pt x="1" y="789"/>
                    <a:pt x="82" y="2564"/>
                    <a:pt x="1284" y="2564"/>
                  </a:cubicBezTo>
                  <a:lnTo>
                    <a:pt x="1502" y="2564"/>
                  </a:lnTo>
                  <a:cubicBezTo>
                    <a:pt x="1515" y="2563"/>
                    <a:pt x="1528" y="2563"/>
                    <a:pt x="1541" y="2563"/>
                  </a:cubicBezTo>
                  <a:cubicBezTo>
                    <a:pt x="2250" y="2563"/>
                    <a:pt x="2254" y="3658"/>
                    <a:pt x="1553" y="3658"/>
                  </a:cubicBezTo>
                  <a:cubicBezTo>
                    <a:pt x="1536" y="3658"/>
                    <a:pt x="1520" y="3657"/>
                    <a:pt x="1502" y="3656"/>
                  </a:cubicBezTo>
                  <a:lnTo>
                    <a:pt x="1175" y="3656"/>
                  </a:lnTo>
                  <a:cubicBezTo>
                    <a:pt x="929" y="3656"/>
                    <a:pt x="738" y="3465"/>
                    <a:pt x="738" y="3219"/>
                  </a:cubicBezTo>
                  <a:cubicBezTo>
                    <a:pt x="724" y="3096"/>
                    <a:pt x="629" y="3035"/>
                    <a:pt x="533" y="3035"/>
                  </a:cubicBezTo>
                  <a:cubicBezTo>
                    <a:pt x="437" y="3035"/>
                    <a:pt x="342" y="3096"/>
                    <a:pt x="328" y="3219"/>
                  </a:cubicBezTo>
                  <a:cubicBezTo>
                    <a:pt x="328" y="3683"/>
                    <a:pt x="710" y="4065"/>
                    <a:pt x="1175" y="4065"/>
                  </a:cubicBezTo>
                  <a:lnTo>
                    <a:pt x="1188" y="4065"/>
                  </a:lnTo>
                  <a:lnTo>
                    <a:pt x="1188" y="4516"/>
                  </a:lnTo>
                  <a:cubicBezTo>
                    <a:pt x="1175" y="4659"/>
                    <a:pt x="1284" y="4731"/>
                    <a:pt x="1393" y="4731"/>
                  </a:cubicBezTo>
                  <a:cubicBezTo>
                    <a:pt x="1502" y="4731"/>
                    <a:pt x="1612" y="4659"/>
                    <a:pt x="1598" y="4516"/>
                  </a:cubicBezTo>
                  <a:lnTo>
                    <a:pt x="1598" y="4065"/>
                  </a:lnTo>
                  <a:cubicBezTo>
                    <a:pt x="2786" y="3929"/>
                    <a:pt x="2704" y="2168"/>
                    <a:pt x="1502" y="2168"/>
                  </a:cubicBezTo>
                  <a:lnTo>
                    <a:pt x="1284" y="2168"/>
                  </a:lnTo>
                  <a:cubicBezTo>
                    <a:pt x="547" y="2168"/>
                    <a:pt x="547" y="1062"/>
                    <a:pt x="1284" y="1062"/>
                  </a:cubicBezTo>
                  <a:lnTo>
                    <a:pt x="1612" y="1062"/>
                  </a:lnTo>
                  <a:cubicBezTo>
                    <a:pt x="1857" y="1062"/>
                    <a:pt x="2049" y="1267"/>
                    <a:pt x="2049" y="1499"/>
                  </a:cubicBezTo>
                  <a:lnTo>
                    <a:pt x="2049" y="1717"/>
                  </a:lnTo>
                  <a:cubicBezTo>
                    <a:pt x="2049" y="1826"/>
                    <a:pt x="2144" y="1922"/>
                    <a:pt x="2253" y="1922"/>
                  </a:cubicBezTo>
                  <a:cubicBezTo>
                    <a:pt x="2363" y="1922"/>
                    <a:pt x="2444" y="1826"/>
                    <a:pt x="2444" y="1717"/>
                  </a:cubicBezTo>
                  <a:lnTo>
                    <a:pt x="2444" y="1512"/>
                  </a:lnTo>
                  <a:cubicBezTo>
                    <a:pt x="2444" y="1048"/>
                    <a:pt x="2076" y="666"/>
                    <a:pt x="1612" y="666"/>
                  </a:cubicBezTo>
                  <a:lnTo>
                    <a:pt x="1598" y="666"/>
                  </a:lnTo>
                  <a:lnTo>
                    <a:pt x="1598" y="215"/>
                  </a:lnTo>
                  <a:cubicBezTo>
                    <a:pt x="1612" y="72"/>
                    <a:pt x="1502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74"/>
          <p:cNvGrpSpPr/>
          <p:nvPr/>
        </p:nvGrpSpPr>
        <p:grpSpPr>
          <a:xfrm>
            <a:off x="4051463" y="3447425"/>
            <a:ext cx="340675" cy="341725"/>
            <a:chOff x="4051463" y="3447425"/>
            <a:chExt cx="340675" cy="341725"/>
          </a:xfrm>
        </p:grpSpPr>
        <p:sp>
          <p:nvSpPr>
            <p:cNvPr id="1249" name="Google Shape;1249;p74"/>
            <p:cNvSpPr/>
            <p:nvPr/>
          </p:nvSpPr>
          <p:spPr>
            <a:xfrm>
              <a:off x="4233038" y="3447425"/>
              <a:ext cx="159100" cy="213700"/>
            </a:xfrm>
            <a:custGeom>
              <a:avLst/>
              <a:gdLst/>
              <a:ahLst/>
              <a:cxnLst/>
              <a:rect l="l" t="t" r="r" b="b"/>
              <a:pathLst>
                <a:path w="6364" h="8548" extrusionOk="0">
                  <a:moveTo>
                    <a:pt x="3168" y="464"/>
                  </a:moveTo>
                  <a:cubicBezTo>
                    <a:pt x="4684" y="464"/>
                    <a:pt x="5926" y="1666"/>
                    <a:pt x="5967" y="3181"/>
                  </a:cubicBezTo>
                  <a:cubicBezTo>
                    <a:pt x="5967" y="3823"/>
                    <a:pt x="5449" y="4888"/>
                    <a:pt x="4506" y="6267"/>
                  </a:cubicBezTo>
                  <a:cubicBezTo>
                    <a:pt x="3974" y="7045"/>
                    <a:pt x="3428" y="7714"/>
                    <a:pt x="3182" y="8028"/>
                  </a:cubicBezTo>
                  <a:cubicBezTo>
                    <a:pt x="2923" y="7714"/>
                    <a:pt x="2377" y="7045"/>
                    <a:pt x="1844" y="6267"/>
                  </a:cubicBezTo>
                  <a:cubicBezTo>
                    <a:pt x="888" y="4888"/>
                    <a:pt x="383" y="3823"/>
                    <a:pt x="383" y="3181"/>
                  </a:cubicBezTo>
                  <a:cubicBezTo>
                    <a:pt x="424" y="1666"/>
                    <a:pt x="1667" y="464"/>
                    <a:pt x="3168" y="464"/>
                  </a:cubicBezTo>
                  <a:close/>
                  <a:moveTo>
                    <a:pt x="3182" y="0"/>
                  </a:moveTo>
                  <a:cubicBezTo>
                    <a:pt x="1421" y="0"/>
                    <a:pt x="1" y="1420"/>
                    <a:pt x="1" y="3181"/>
                  </a:cubicBezTo>
                  <a:cubicBezTo>
                    <a:pt x="1" y="4888"/>
                    <a:pt x="2909" y="8329"/>
                    <a:pt x="3032" y="8479"/>
                  </a:cubicBezTo>
                  <a:cubicBezTo>
                    <a:pt x="3073" y="8520"/>
                    <a:pt x="3127" y="8547"/>
                    <a:pt x="3182" y="8547"/>
                  </a:cubicBezTo>
                  <a:cubicBezTo>
                    <a:pt x="3237" y="8547"/>
                    <a:pt x="3291" y="8520"/>
                    <a:pt x="3332" y="8479"/>
                  </a:cubicBezTo>
                  <a:cubicBezTo>
                    <a:pt x="3455" y="8329"/>
                    <a:pt x="6363" y="4888"/>
                    <a:pt x="6363" y="3181"/>
                  </a:cubicBezTo>
                  <a:cubicBezTo>
                    <a:pt x="6363" y="1420"/>
                    <a:pt x="4943" y="0"/>
                    <a:pt x="3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4"/>
            <p:cNvSpPr/>
            <p:nvPr/>
          </p:nvSpPr>
          <p:spPr>
            <a:xfrm>
              <a:off x="4248063" y="3468800"/>
              <a:ext cx="129400" cy="116500"/>
            </a:xfrm>
            <a:custGeom>
              <a:avLst/>
              <a:gdLst/>
              <a:ahLst/>
              <a:cxnLst/>
              <a:rect l="l" t="t" r="r" b="b"/>
              <a:pathLst>
                <a:path w="5176" h="4660" extrusionOk="0">
                  <a:moveTo>
                    <a:pt x="2570" y="0"/>
                  </a:moveTo>
                  <a:cubicBezTo>
                    <a:pt x="1860" y="0"/>
                    <a:pt x="1165" y="326"/>
                    <a:pt x="711" y="920"/>
                  </a:cubicBezTo>
                  <a:cubicBezTo>
                    <a:pt x="1" y="1862"/>
                    <a:pt x="110" y="3186"/>
                    <a:pt x="956" y="4006"/>
                  </a:cubicBezTo>
                  <a:cubicBezTo>
                    <a:pt x="1406" y="4440"/>
                    <a:pt x="1989" y="4660"/>
                    <a:pt x="2575" y="4660"/>
                  </a:cubicBezTo>
                  <a:cubicBezTo>
                    <a:pt x="3093" y="4660"/>
                    <a:pt x="3613" y="4488"/>
                    <a:pt x="4042" y="4142"/>
                  </a:cubicBezTo>
                  <a:cubicBezTo>
                    <a:pt x="4957" y="3391"/>
                    <a:pt x="5175" y="2081"/>
                    <a:pt x="4547" y="1084"/>
                  </a:cubicBezTo>
                  <a:cubicBezTo>
                    <a:pt x="4506" y="1014"/>
                    <a:pt x="4446" y="985"/>
                    <a:pt x="4386" y="985"/>
                  </a:cubicBezTo>
                  <a:cubicBezTo>
                    <a:pt x="4248" y="985"/>
                    <a:pt x="4111" y="1140"/>
                    <a:pt x="4206" y="1302"/>
                  </a:cubicBezTo>
                  <a:cubicBezTo>
                    <a:pt x="4725" y="2122"/>
                    <a:pt x="4547" y="3214"/>
                    <a:pt x="3796" y="3828"/>
                  </a:cubicBezTo>
                  <a:cubicBezTo>
                    <a:pt x="3436" y="4118"/>
                    <a:pt x="3003" y="4262"/>
                    <a:pt x="2572" y="4262"/>
                  </a:cubicBezTo>
                  <a:cubicBezTo>
                    <a:pt x="2087" y="4262"/>
                    <a:pt x="1605" y="4080"/>
                    <a:pt x="1229" y="3719"/>
                  </a:cubicBezTo>
                  <a:cubicBezTo>
                    <a:pt x="519" y="3050"/>
                    <a:pt x="438" y="1944"/>
                    <a:pt x="1025" y="1166"/>
                  </a:cubicBezTo>
                  <a:cubicBezTo>
                    <a:pt x="1400" y="668"/>
                    <a:pt x="1978" y="399"/>
                    <a:pt x="2567" y="399"/>
                  </a:cubicBezTo>
                  <a:cubicBezTo>
                    <a:pt x="2898" y="399"/>
                    <a:pt x="3232" y="484"/>
                    <a:pt x="3537" y="661"/>
                  </a:cubicBezTo>
                  <a:cubicBezTo>
                    <a:pt x="3563" y="680"/>
                    <a:pt x="3589" y="689"/>
                    <a:pt x="3616" y="689"/>
                  </a:cubicBezTo>
                  <a:cubicBezTo>
                    <a:pt x="3772" y="689"/>
                    <a:pt x="3917" y="389"/>
                    <a:pt x="3742" y="319"/>
                  </a:cubicBezTo>
                  <a:cubicBezTo>
                    <a:pt x="3373" y="103"/>
                    <a:pt x="2969" y="0"/>
                    <a:pt x="2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4"/>
            <p:cNvSpPr/>
            <p:nvPr/>
          </p:nvSpPr>
          <p:spPr>
            <a:xfrm>
              <a:off x="4285363" y="3487875"/>
              <a:ext cx="53775" cy="78525"/>
            </a:xfrm>
            <a:custGeom>
              <a:avLst/>
              <a:gdLst/>
              <a:ahLst/>
              <a:cxnLst/>
              <a:rect l="l" t="t" r="r" b="b"/>
              <a:pathLst>
                <a:path w="2151" h="3141" extrusionOk="0">
                  <a:moveTo>
                    <a:pt x="1077" y="0"/>
                  </a:moveTo>
                  <a:cubicBezTo>
                    <a:pt x="983" y="0"/>
                    <a:pt x="891" y="61"/>
                    <a:pt x="884" y="184"/>
                  </a:cubicBezTo>
                  <a:lnTo>
                    <a:pt x="884" y="403"/>
                  </a:lnTo>
                  <a:cubicBezTo>
                    <a:pt x="0" y="495"/>
                    <a:pt x="98" y="1773"/>
                    <a:pt x="919" y="1773"/>
                  </a:cubicBezTo>
                  <a:cubicBezTo>
                    <a:pt x="947" y="1773"/>
                    <a:pt x="977" y="1771"/>
                    <a:pt x="1007" y="1768"/>
                  </a:cubicBezTo>
                  <a:lnTo>
                    <a:pt x="1144" y="1768"/>
                  </a:lnTo>
                  <a:cubicBezTo>
                    <a:pt x="1526" y="1768"/>
                    <a:pt x="1526" y="2342"/>
                    <a:pt x="1144" y="2342"/>
                  </a:cubicBezTo>
                  <a:lnTo>
                    <a:pt x="939" y="2342"/>
                  </a:lnTo>
                  <a:cubicBezTo>
                    <a:pt x="816" y="2342"/>
                    <a:pt x="720" y="2246"/>
                    <a:pt x="720" y="2123"/>
                  </a:cubicBezTo>
                  <a:cubicBezTo>
                    <a:pt x="707" y="2007"/>
                    <a:pt x="611" y="1949"/>
                    <a:pt x="517" y="1949"/>
                  </a:cubicBezTo>
                  <a:cubicBezTo>
                    <a:pt x="424" y="1949"/>
                    <a:pt x="331" y="2007"/>
                    <a:pt x="325" y="2123"/>
                  </a:cubicBezTo>
                  <a:cubicBezTo>
                    <a:pt x="325" y="2451"/>
                    <a:pt x="557" y="2710"/>
                    <a:pt x="871" y="2738"/>
                  </a:cubicBezTo>
                  <a:lnTo>
                    <a:pt x="871" y="2956"/>
                  </a:lnTo>
                  <a:cubicBezTo>
                    <a:pt x="884" y="3079"/>
                    <a:pt x="980" y="3140"/>
                    <a:pt x="1075" y="3140"/>
                  </a:cubicBezTo>
                  <a:cubicBezTo>
                    <a:pt x="1171" y="3140"/>
                    <a:pt x="1267" y="3079"/>
                    <a:pt x="1280" y="2956"/>
                  </a:cubicBezTo>
                  <a:lnTo>
                    <a:pt x="1280" y="2738"/>
                  </a:lnTo>
                  <a:cubicBezTo>
                    <a:pt x="2151" y="2645"/>
                    <a:pt x="2066" y="1367"/>
                    <a:pt x="1234" y="1367"/>
                  </a:cubicBezTo>
                  <a:cubicBezTo>
                    <a:pt x="1205" y="1367"/>
                    <a:pt x="1175" y="1369"/>
                    <a:pt x="1144" y="1372"/>
                  </a:cubicBezTo>
                  <a:lnTo>
                    <a:pt x="1007" y="1372"/>
                  </a:lnTo>
                  <a:cubicBezTo>
                    <a:pt x="625" y="1372"/>
                    <a:pt x="625" y="799"/>
                    <a:pt x="1007" y="799"/>
                  </a:cubicBezTo>
                  <a:lnTo>
                    <a:pt x="1212" y="799"/>
                  </a:lnTo>
                  <a:cubicBezTo>
                    <a:pt x="1335" y="799"/>
                    <a:pt x="1430" y="894"/>
                    <a:pt x="1430" y="1017"/>
                  </a:cubicBezTo>
                  <a:lnTo>
                    <a:pt x="1430" y="1154"/>
                  </a:lnTo>
                  <a:cubicBezTo>
                    <a:pt x="1430" y="1256"/>
                    <a:pt x="1502" y="1346"/>
                    <a:pt x="1612" y="1346"/>
                  </a:cubicBezTo>
                  <a:cubicBezTo>
                    <a:pt x="1620" y="1346"/>
                    <a:pt x="1627" y="1346"/>
                    <a:pt x="1635" y="1345"/>
                  </a:cubicBezTo>
                  <a:cubicBezTo>
                    <a:pt x="1744" y="1345"/>
                    <a:pt x="1840" y="1263"/>
                    <a:pt x="1840" y="1154"/>
                  </a:cubicBezTo>
                  <a:lnTo>
                    <a:pt x="1840" y="1017"/>
                  </a:lnTo>
                  <a:cubicBezTo>
                    <a:pt x="1840" y="690"/>
                    <a:pt x="1594" y="430"/>
                    <a:pt x="1280" y="403"/>
                  </a:cubicBezTo>
                  <a:lnTo>
                    <a:pt x="1280" y="184"/>
                  </a:lnTo>
                  <a:cubicBezTo>
                    <a:pt x="1267" y="61"/>
                    <a:pt x="1171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4"/>
            <p:cNvSpPr/>
            <p:nvPr/>
          </p:nvSpPr>
          <p:spPr>
            <a:xfrm>
              <a:off x="4051463" y="3613550"/>
              <a:ext cx="137925" cy="175575"/>
            </a:xfrm>
            <a:custGeom>
              <a:avLst/>
              <a:gdLst/>
              <a:ahLst/>
              <a:cxnLst/>
              <a:rect l="l" t="t" r="r" b="b"/>
              <a:pathLst>
                <a:path w="5517" h="7023" extrusionOk="0">
                  <a:moveTo>
                    <a:pt x="2758" y="496"/>
                  </a:moveTo>
                  <a:lnTo>
                    <a:pt x="4875" y="2776"/>
                  </a:lnTo>
                  <a:lnTo>
                    <a:pt x="656" y="2776"/>
                  </a:lnTo>
                  <a:lnTo>
                    <a:pt x="2758" y="496"/>
                  </a:lnTo>
                  <a:close/>
                  <a:moveTo>
                    <a:pt x="3195" y="4674"/>
                  </a:moveTo>
                  <a:lnTo>
                    <a:pt x="3195" y="6612"/>
                  </a:lnTo>
                  <a:lnTo>
                    <a:pt x="3195" y="6626"/>
                  </a:lnTo>
                  <a:lnTo>
                    <a:pt x="2308" y="6626"/>
                  </a:lnTo>
                  <a:lnTo>
                    <a:pt x="2308" y="4674"/>
                  </a:lnTo>
                  <a:close/>
                  <a:moveTo>
                    <a:pt x="5120" y="3172"/>
                  </a:moveTo>
                  <a:lnTo>
                    <a:pt x="5120" y="6626"/>
                  </a:lnTo>
                  <a:lnTo>
                    <a:pt x="3591" y="6626"/>
                  </a:lnTo>
                  <a:lnTo>
                    <a:pt x="3591" y="4469"/>
                  </a:lnTo>
                  <a:cubicBezTo>
                    <a:pt x="3591" y="4367"/>
                    <a:pt x="3519" y="4276"/>
                    <a:pt x="3421" y="4276"/>
                  </a:cubicBezTo>
                  <a:cubicBezTo>
                    <a:pt x="3414" y="4276"/>
                    <a:pt x="3407" y="4277"/>
                    <a:pt x="3400" y="4278"/>
                  </a:cubicBezTo>
                  <a:lnTo>
                    <a:pt x="2117" y="4278"/>
                  </a:lnTo>
                  <a:cubicBezTo>
                    <a:pt x="2110" y="4277"/>
                    <a:pt x="2103" y="4276"/>
                    <a:pt x="2096" y="4276"/>
                  </a:cubicBezTo>
                  <a:cubicBezTo>
                    <a:pt x="1995" y="4276"/>
                    <a:pt x="1912" y="4367"/>
                    <a:pt x="1912" y="4469"/>
                  </a:cubicBezTo>
                  <a:lnTo>
                    <a:pt x="1912" y="6612"/>
                  </a:lnTo>
                  <a:lnTo>
                    <a:pt x="396" y="6612"/>
                  </a:lnTo>
                  <a:lnTo>
                    <a:pt x="396" y="3172"/>
                  </a:lnTo>
                  <a:close/>
                  <a:moveTo>
                    <a:pt x="2758" y="1"/>
                  </a:moveTo>
                  <a:cubicBezTo>
                    <a:pt x="2704" y="1"/>
                    <a:pt x="2649" y="25"/>
                    <a:pt x="2608" y="73"/>
                  </a:cubicBezTo>
                  <a:lnTo>
                    <a:pt x="55" y="2844"/>
                  </a:lnTo>
                  <a:cubicBezTo>
                    <a:pt x="14" y="2871"/>
                    <a:pt x="0" y="2926"/>
                    <a:pt x="0" y="2981"/>
                  </a:cubicBezTo>
                  <a:lnTo>
                    <a:pt x="0" y="6817"/>
                  </a:lnTo>
                  <a:cubicBezTo>
                    <a:pt x="0" y="6926"/>
                    <a:pt x="82" y="7022"/>
                    <a:pt x="191" y="7022"/>
                  </a:cubicBezTo>
                  <a:lnTo>
                    <a:pt x="5311" y="7022"/>
                  </a:lnTo>
                  <a:cubicBezTo>
                    <a:pt x="5421" y="7022"/>
                    <a:pt x="5516" y="6926"/>
                    <a:pt x="5516" y="6817"/>
                  </a:cubicBezTo>
                  <a:lnTo>
                    <a:pt x="5516" y="2967"/>
                  </a:lnTo>
                  <a:cubicBezTo>
                    <a:pt x="5516" y="2926"/>
                    <a:pt x="5489" y="2871"/>
                    <a:pt x="5462" y="2844"/>
                  </a:cubicBezTo>
                  <a:lnTo>
                    <a:pt x="2908" y="73"/>
                  </a:lnTo>
                  <a:cubicBezTo>
                    <a:pt x="2868" y="25"/>
                    <a:pt x="2813" y="1"/>
                    <a:pt x="2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4"/>
            <p:cNvSpPr/>
            <p:nvPr/>
          </p:nvSpPr>
          <p:spPr>
            <a:xfrm>
              <a:off x="4282188" y="3650825"/>
              <a:ext cx="15875" cy="10325"/>
            </a:xfrm>
            <a:custGeom>
              <a:avLst/>
              <a:gdLst/>
              <a:ahLst/>
              <a:cxnLst/>
              <a:rect l="l" t="t" r="r" b="b"/>
              <a:pathLst>
                <a:path w="635" h="413" extrusionOk="0">
                  <a:moveTo>
                    <a:pt x="380" y="0"/>
                  </a:moveTo>
                  <a:cubicBezTo>
                    <a:pt x="372" y="0"/>
                    <a:pt x="364" y="1"/>
                    <a:pt x="356" y="1"/>
                  </a:cubicBezTo>
                  <a:lnTo>
                    <a:pt x="247" y="1"/>
                  </a:lnTo>
                  <a:cubicBezTo>
                    <a:pt x="1" y="29"/>
                    <a:pt x="1" y="384"/>
                    <a:pt x="247" y="411"/>
                  </a:cubicBezTo>
                  <a:lnTo>
                    <a:pt x="356" y="411"/>
                  </a:lnTo>
                  <a:cubicBezTo>
                    <a:pt x="364" y="412"/>
                    <a:pt x="372" y="412"/>
                    <a:pt x="380" y="412"/>
                  </a:cubicBezTo>
                  <a:cubicBezTo>
                    <a:pt x="635" y="412"/>
                    <a:pt x="635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4"/>
            <p:cNvSpPr/>
            <p:nvPr/>
          </p:nvSpPr>
          <p:spPr>
            <a:xfrm>
              <a:off x="4239188" y="3666625"/>
              <a:ext cx="14025" cy="14725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336" y="0"/>
                  </a:moveTo>
                  <a:cubicBezTo>
                    <a:pt x="260" y="0"/>
                    <a:pt x="189" y="40"/>
                    <a:pt x="151" y="107"/>
                  </a:cubicBezTo>
                  <a:cubicBezTo>
                    <a:pt x="110" y="175"/>
                    <a:pt x="83" y="243"/>
                    <a:pt x="55" y="312"/>
                  </a:cubicBezTo>
                  <a:cubicBezTo>
                    <a:pt x="1" y="448"/>
                    <a:pt x="96" y="585"/>
                    <a:pt x="219" y="585"/>
                  </a:cubicBezTo>
                  <a:cubicBezTo>
                    <a:pt x="231" y="587"/>
                    <a:pt x="243" y="588"/>
                    <a:pt x="254" y="588"/>
                  </a:cubicBezTo>
                  <a:cubicBezTo>
                    <a:pt x="310" y="588"/>
                    <a:pt x="363" y="562"/>
                    <a:pt x="397" y="516"/>
                  </a:cubicBezTo>
                  <a:cubicBezTo>
                    <a:pt x="410" y="489"/>
                    <a:pt x="424" y="448"/>
                    <a:pt x="438" y="421"/>
                  </a:cubicBezTo>
                  <a:cubicBezTo>
                    <a:pt x="465" y="380"/>
                    <a:pt x="479" y="339"/>
                    <a:pt x="506" y="312"/>
                  </a:cubicBezTo>
                  <a:cubicBezTo>
                    <a:pt x="560" y="216"/>
                    <a:pt x="519" y="93"/>
                    <a:pt x="424" y="25"/>
                  </a:cubicBezTo>
                  <a:lnTo>
                    <a:pt x="438" y="25"/>
                  </a:lnTo>
                  <a:cubicBezTo>
                    <a:pt x="404" y="8"/>
                    <a:pt x="369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4"/>
            <p:cNvSpPr/>
            <p:nvPr/>
          </p:nvSpPr>
          <p:spPr>
            <a:xfrm>
              <a:off x="4355238" y="3723675"/>
              <a:ext cx="14700" cy="13900"/>
            </a:xfrm>
            <a:custGeom>
              <a:avLst/>
              <a:gdLst/>
              <a:ahLst/>
              <a:cxnLst/>
              <a:rect l="l" t="t" r="r" b="b"/>
              <a:pathLst>
                <a:path w="588" h="556" extrusionOk="0">
                  <a:moveTo>
                    <a:pt x="219" y="1"/>
                  </a:moveTo>
                  <a:cubicBezTo>
                    <a:pt x="166" y="1"/>
                    <a:pt x="112" y="21"/>
                    <a:pt x="69" y="64"/>
                  </a:cubicBezTo>
                  <a:cubicBezTo>
                    <a:pt x="1" y="146"/>
                    <a:pt x="1" y="269"/>
                    <a:pt x="83" y="351"/>
                  </a:cubicBezTo>
                  <a:cubicBezTo>
                    <a:pt x="124" y="392"/>
                    <a:pt x="165" y="433"/>
                    <a:pt x="206" y="473"/>
                  </a:cubicBezTo>
                  <a:cubicBezTo>
                    <a:pt x="233" y="528"/>
                    <a:pt x="301" y="555"/>
                    <a:pt x="356" y="555"/>
                  </a:cubicBezTo>
                  <a:cubicBezTo>
                    <a:pt x="397" y="555"/>
                    <a:pt x="451" y="542"/>
                    <a:pt x="479" y="514"/>
                  </a:cubicBezTo>
                  <a:cubicBezTo>
                    <a:pt x="574" y="446"/>
                    <a:pt x="588" y="323"/>
                    <a:pt x="520" y="228"/>
                  </a:cubicBezTo>
                  <a:cubicBezTo>
                    <a:pt x="479" y="159"/>
                    <a:pt x="410" y="105"/>
                    <a:pt x="356" y="50"/>
                  </a:cubicBezTo>
                  <a:cubicBezTo>
                    <a:pt x="317" y="18"/>
                    <a:pt x="268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4"/>
            <p:cNvSpPr/>
            <p:nvPr/>
          </p:nvSpPr>
          <p:spPr>
            <a:xfrm>
              <a:off x="4238313" y="3691525"/>
              <a:ext cx="13875" cy="14975"/>
            </a:xfrm>
            <a:custGeom>
              <a:avLst/>
              <a:gdLst/>
              <a:ahLst/>
              <a:cxnLst/>
              <a:rect l="l" t="t" r="r" b="b"/>
              <a:pathLst>
                <a:path w="555" h="599" extrusionOk="0">
                  <a:moveTo>
                    <a:pt x="245" y="0"/>
                  </a:moveTo>
                  <a:cubicBezTo>
                    <a:pt x="123" y="0"/>
                    <a:pt x="0" y="102"/>
                    <a:pt x="49" y="258"/>
                  </a:cubicBezTo>
                  <a:cubicBezTo>
                    <a:pt x="63" y="340"/>
                    <a:pt x="104" y="421"/>
                    <a:pt x="145" y="503"/>
                  </a:cubicBezTo>
                  <a:cubicBezTo>
                    <a:pt x="172" y="558"/>
                    <a:pt x="240" y="599"/>
                    <a:pt x="309" y="599"/>
                  </a:cubicBezTo>
                  <a:cubicBezTo>
                    <a:pt x="459" y="599"/>
                    <a:pt x="554" y="449"/>
                    <a:pt x="500" y="312"/>
                  </a:cubicBezTo>
                  <a:lnTo>
                    <a:pt x="486" y="312"/>
                  </a:lnTo>
                  <a:cubicBezTo>
                    <a:pt x="473" y="258"/>
                    <a:pt x="445" y="203"/>
                    <a:pt x="432" y="148"/>
                  </a:cubicBezTo>
                  <a:cubicBezTo>
                    <a:pt x="404" y="45"/>
                    <a:pt x="325" y="0"/>
                    <a:pt x="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4"/>
            <p:cNvSpPr/>
            <p:nvPr/>
          </p:nvSpPr>
          <p:spPr>
            <a:xfrm>
              <a:off x="4221988" y="3778825"/>
              <a:ext cx="18600" cy="10325"/>
            </a:xfrm>
            <a:custGeom>
              <a:avLst/>
              <a:gdLst/>
              <a:ahLst/>
              <a:cxnLst/>
              <a:rect l="l" t="t" r="r" b="b"/>
              <a:pathLst>
                <a:path w="744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98" y="411"/>
                  </a:lnTo>
                  <a:cubicBezTo>
                    <a:pt x="743" y="384"/>
                    <a:pt x="743" y="29"/>
                    <a:pt x="498" y="1"/>
                  </a:cubicBezTo>
                  <a:lnTo>
                    <a:pt x="293" y="1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4"/>
            <p:cNvSpPr/>
            <p:nvPr/>
          </p:nvSpPr>
          <p:spPr>
            <a:xfrm>
              <a:off x="4247938" y="3778825"/>
              <a:ext cx="18575" cy="10325"/>
            </a:xfrm>
            <a:custGeom>
              <a:avLst/>
              <a:gdLst/>
              <a:ahLst/>
              <a:cxnLst/>
              <a:rect l="l" t="t" r="r" b="b"/>
              <a:pathLst>
                <a:path w="743" h="413" extrusionOk="0">
                  <a:moveTo>
                    <a:pt x="267" y="0"/>
                  </a:moveTo>
                  <a:cubicBezTo>
                    <a:pt x="0" y="0"/>
                    <a:pt x="0" y="412"/>
                    <a:pt x="267" y="412"/>
                  </a:cubicBezTo>
                  <a:cubicBezTo>
                    <a:pt x="275" y="412"/>
                    <a:pt x="284" y="412"/>
                    <a:pt x="292" y="411"/>
                  </a:cubicBezTo>
                  <a:lnTo>
                    <a:pt x="497" y="411"/>
                  </a:lnTo>
                  <a:cubicBezTo>
                    <a:pt x="743" y="384"/>
                    <a:pt x="743" y="29"/>
                    <a:pt x="497" y="1"/>
                  </a:cubicBezTo>
                  <a:lnTo>
                    <a:pt x="292" y="1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4"/>
            <p:cNvSpPr/>
            <p:nvPr/>
          </p:nvSpPr>
          <p:spPr>
            <a:xfrm>
              <a:off x="4299813" y="3778825"/>
              <a:ext cx="18250" cy="10325"/>
            </a:xfrm>
            <a:custGeom>
              <a:avLst/>
              <a:gdLst/>
              <a:ahLst/>
              <a:cxnLst/>
              <a:rect l="l" t="t" r="r" b="b"/>
              <a:pathLst>
                <a:path w="730" h="413" extrusionOk="0">
                  <a:moveTo>
                    <a:pt x="255" y="0"/>
                  </a:moveTo>
                  <a:cubicBezTo>
                    <a:pt x="0" y="0"/>
                    <a:pt x="0" y="412"/>
                    <a:pt x="255" y="412"/>
                  </a:cubicBezTo>
                  <a:cubicBezTo>
                    <a:pt x="263" y="412"/>
                    <a:pt x="271" y="412"/>
                    <a:pt x="279" y="411"/>
                  </a:cubicBezTo>
                  <a:lnTo>
                    <a:pt x="497" y="411"/>
                  </a:lnTo>
                  <a:cubicBezTo>
                    <a:pt x="730" y="384"/>
                    <a:pt x="730" y="29"/>
                    <a:pt x="497" y="1"/>
                  </a:cubicBezTo>
                  <a:lnTo>
                    <a:pt x="279" y="1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4"/>
            <p:cNvSpPr/>
            <p:nvPr/>
          </p:nvSpPr>
          <p:spPr>
            <a:xfrm>
              <a:off x="4304738" y="3715025"/>
              <a:ext cx="18450" cy="9925"/>
            </a:xfrm>
            <a:custGeom>
              <a:avLst/>
              <a:gdLst/>
              <a:ahLst/>
              <a:cxnLst/>
              <a:rect l="l" t="t" r="r" b="b"/>
              <a:pathLst>
                <a:path w="738" h="397" extrusionOk="0">
                  <a:moveTo>
                    <a:pt x="259" y="0"/>
                  </a:moveTo>
                  <a:cubicBezTo>
                    <a:pt x="0" y="0"/>
                    <a:pt x="0" y="396"/>
                    <a:pt x="259" y="396"/>
                  </a:cubicBezTo>
                  <a:lnTo>
                    <a:pt x="478" y="396"/>
                  </a:lnTo>
                  <a:cubicBezTo>
                    <a:pt x="737" y="396"/>
                    <a:pt x="737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4"/>
            <p:cNvSpPr/>
            <p:nvPr/>
          </p:nvSpPr>
          <p:spPr>
            <a:xfrm>
              <a:off x="4330663" y="3715025"/>
              <a:ext cx="18700" cy="10275"/>
            </a:xfrm>
            <a:custGeom>
              <a:avLst/>
              <a:gdLst/>
              <a:ahLst/>
              <a:cxnLst/>
              <a:rect l="l" t="t" r="r" b="b"/>
              <a:pathLst>
                <a:path w="748" h="411" extrusionOk="0">
                  <a:moveTo>
                    <a:pt x="260" y="0"/>
                  </a:moveTo>
                  <a:cubicBezTo>
                    <a:pt x="1" y="0"/>
                    <a:pt x="1" y="410"/>
                    <a:pt x="260" y="410"/>
                  </a:cubicBezTo>
                  <a:lnTo>
                    <a:pt x="342" y="410"/>
                  </a:lnTo>
                  <a:cubicBezTo>
                    <a:pt x="356" y="403"/>
                    <a:pt x="373" y="400"/>
                    <a:pt x="392" y="400"/>
                  </a:cubicBezTo>
                  <a:cubicBezTo>
                    <a:pt x="410" y="400"/>
                    <a:pt x="431" y="403"/>
                    <a:pt x="451" y="410"/>
                  </a:cubicBezTo>
                  <a:lnTo>
                    <a:pt x="465" y="410"/>
                  </a:lnTo>
                  <a:cubicBezTo>
                    <a:pt x="469" y="410"/>
                    <a:pt x="474" y="410"/>
                    <a:pt x="478" y="410"/>
                  </a:cubicBezTo>
                  <a:cubicBezTo>
                    <a:pt x="738" y="410"/>
                    <a:pt x="747" y="14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4"/>
            <p:cNvSpPr/>
            <p:nvPr/>
          </p:nvSpPr>
          <p:spPr>
            <a:xfrm>
              <a:off x="4350413" y="3769800"/>
              <a:ext cx="16800" cy="13450"/>
            </a:xfrm>
            <a:custGeom>
              <a:avLst/>
              <a:gdLst/>
              <a:ahLst/>
              <a:cxnLst/>
              <a:rect l="l" t="t" r="r" b="b"/>
              <a:pathLst>
                <a:path w="672" h="538" extrusionOk="0">
                  <a:moveTo>
                    <a:pt x="446" y="1"/>
                  </a:moveTo>
                  <a:cubicBezTo>
                    <a:pt x="395" y="1"/>
                    <a:pt x="344" y="21"/>
                    <a:pt x="303" y="62"/>
                  </a:cubicBezTo>
                  <a:cubicBezTo>
                    <a:pt x="262" y="103"/>
                    <a:pt x="221" y="144"/>
                    <a:pt x="180" y="171"/>
                  </a:cubicBezTo>
                  <a:cubicBezTo>
                    <a:pt x="1" y="295"/>
                    <a:pt x="116" y="537"/>
                    <a:pt x="284" y="537"/>
                  </a:cubicBezTo>
                  <a:cubicBezTo>
                    <a:pt x="320" y="537"/>
                    <a:pt x="359" y="526"/>
                    <a:pt x="399" y="499"/>
                  </a:cubicBezTo>
                  <a:cubicBezTo>
                    <a:pt x="467" y="458"/>
                    <a:pt x="535" y="403"/>
                    <a:pt x="590" y="349"/>
                  </a:cubicBezTo>
                  <a:cubicBezTo>
                    <a:pt x="672" y="267"/>
                    <a:pt x="672" y="144"/>
                    <a:pt x="590" y="62"/>
                  </a:cubicBezTo>
                  <a:cubicBezTo>
                    <a:pt x="549" y="21"/>
                    <a:pt x="498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4"/>
            <p:cNvSpPr/>
            <p:nvPr/>
          </p:nvSpPr>
          <p:spPr>
            <a:xfrm>
              <a:off x="4365488" y="3746725"/>
              <a:ext cx="10600" cy="15075"/>
            </a:xfrm>
            <a:custGeom>
              <a:avLst/>
              <a:gdLst/>
              <a:ahLst/>
              <a:cxnLst/>
              <a:rect l="l" t="t" r="r" b="b"/>
              <a:pathLst>
                <a:path w="424" h="603" extrusionOk="0">
                  <a:moveTo>
                    <a:pt x="240" y="1"/>
                  </a:moveTo>
                  <a:cubicBezTo>
                    <a:pt x="233" y="1"/>
                    <a:pt x="226" y="1"/>
                    <a:pt x="219" y="2"/>
                  </a:cubicBezTo>
                  <a:cubicBezTo>
                    <a:pt x="110" y="2"/>
                    <a:pt x="28" y="84"/>
                    <a:pt x="28" y="193"/>
                  </a:cubicBezTo>
                  <a:lnTo>
                    <a:pt x="28" y="207"/>
                  </a:lnTo>
                  <a:cubicBezTo>
                    <a:pt x="28" y="261"/>
                    <a:pt x="28" y="330"/>
                    <a:pt x="14" y="384"/>
                  </a:cubicBezTo>
                  <a:cubicBezTo>
                    <a:pt x="0" y="494"/>
                    <a:pt x="69" y="589"/>
                    <a:pt x="192" y="603"/>
                  </a:cubicBezTo>
                  <a:lnTo>
                    <a:pt x="219" y="603"/>
                  </a:lnTo>
                  <a:cubicBezTo>
                    <a:pt x="314" y="603"/>
                    <a:pt x="396" y="535"/>
                    <a:pt x="410" y="439"/>
                  </a:cubicBezTo>
                  <a:cubicBezTo>
                    <a:pt x="424" y="357"/>
                    <a:pt x="424" y="289"/>
                    <a:pt x="424" y="220"/>
                  </a:cubicBezTo>
                  <a:lnTo>
                    <a:pt x="424" y="193"/>
                  </a:lnTo>
                  <a:cubicBezTo>
                    <a:pt x="424" y="91"/>
                    <a:pt x="340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4"/>
            <p:cNvSpPr/>
            <p:nvPr/>
          </p:nvSpPr>
          <p:spPr>
            <a:xfrm>
              <a:off x="4325738" y="3778825"/>
              <a:ext cx="18275" cy="10325"/>
            </a:xfrm>
            <a:custGeom>
              <a:avLst/>
              <a:gdLst/>
              <a:ahLst/>
              <a:cxnLst/>
              <a:rect l="l" t="t" r="r" b="b"/>
              <a:pathLst>
                <a:path w="731" h="413" extrusionOk="0">
                  <a:moveTo>
                    <a:pt x="256" y="0"/>
                  </a:moveTo>
                  <a:cubicBezTo>
                    <a:pt x="1" y="0"/>
                    <a:pt x="1" y="412"/>
                    <a:pt x="256" y="412"/>
                  </a:cubicBezTo>
                  <a:cubicBezTo>
                    <a:pt x="263" y="412"/>
                    <a:pt x="271" y="412"/>
                    <a:pt x="280" y="411"/>
                  </a:cubicBezTo>
                  <a:lnTo>
                    <a:pt x="484" y="411"/>
                  </a:lnTo>
                  <a:cubicBezTo>
                    <a:pt x="730" y="384"/>
                    <a:pt x="730" y="29"/>
                    <a:pt x="484" y="1"/>
                  </a:cubicBezTo>
                  <a:lnTo>
                    <a:pt x="280" y="1"/>
                  </a:lnTo>
                  <a:cubicBezTo>
                    <a:pt x="271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4"/>
            <p:cNvSpPr/>
            <p:nvPr/>
          </p:nvSpPr>
          <p:spPr>
            <a:xfrm>
              <a:off x="4254563" y="3711325"/>
              <a:ext cx="15725" cy="12075"/>
            </a:xfrm>
            <a:custGeom>
              <a:avLst/>
              <a:gdLst/>
              <a:ahLst/>
              <a:cxnLst/>
              <a:rect l="l" t="t" r="r" b="b"/>
              <a:pathLst>
                <a:path w="629" h="483" extrusionOk="0">
                  <a:moveTo>
                    <a:pt x="221" y="1"/>
                  </a:moveTo>
                  <a:cubicBezTo>
                    <a:pt x="150" y="1"/>
                    <a:pt x="79" y="41"/>
                    <a:pt x="41" y="107"/>
                  </a:cubicBezTo>
                  <a:cubicBezTo>
                    <a:pt x="0" y="203"/>
                    <a:pt x="27" y="326"/>
                    <a:pt x="123" y="380"/>
                  </a:cubicBezTo>
                  <a:cubicBezTo>
                    <a:pt x="205" y="408"/>
                    <a:pt x="273" y="449"/>
                    <a:pt x="355" y="476"/>
                  </a:cubicBezTo>
                  <a:cubicBezTo>
                    <a:pt x="374" y="481"/>
                    <a:pt x="393" y="483"/>
                    <a:pt x="411" y="483"/>
                  </a:cubicBezTo>
                  <a:cubicBezTo>
                    <a:pt x="499" y="483"/>
                    <a:pt x="578" y="430"/>
                    <a:pt x="601" y="339"/>
                  </a:cubicBezTo>
                  <a:cubicBezTo>
                    <a:pt x="628" y="230"/>
                    <a:pt x="573" y="121"/>
                    <a:pt x="478" y="94"/>
                  </a:cubicBezTo>
                  <a:cubicBezTo>
                    <a:pt x="423" y="66"/>
                    <a:pt x="369" y="53"/>
                    <a:pt x="314" y="25"/>
                  </a:cubicBezTo>
                  <a:cubicBezTo>
                    <a:pt x="285" y="9"/>
                    <a:pt x="25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4"/>
            <p:cNvSpPr/>
            <p:nvPr/>
          </p:nvSpPr>
          <p:spPr>
            <a:xfrm>
              <a:off x="4255913" y="3651725"/>
              <a:ext cx="17425" cy="11775"/>
            </a:xfrm>
            <a:custGeom>
              <a:avLst/>
              <a:gdLst/>
              <a:ahLst/>
              <a:cxnLst/>
              <a:rect l="l" t="t" r="r" b="b"/>
              <a:pathLst>
                <a:path w="697" h="471" extrusionOk="0">
                  <a:moveTo>
                    <a:pt x="473" y="0"/>
                  </a:moveTo>
                  <a:cubicBezTo>
                    <a:pt x="457" y="0"/>
                    <a:pt x="440" y="2"/>
                    <a:pt x="424" y="6"/>
                  </a:cubicBezTo>
                  <a:cubicBezTo>
                    <a:pt x="356" y="20"/>
                    <a:pt x="274" y="47"/>
                    <a:pt x="205" y="75"/>
                  </a:cubicBezTo>
                  <a:cubicBezTo>
                    <a:pt x="1" y="170"/>
                    <a:pt x="55" y="471"/>
                    <a:pt x="274" y="471"/>
                  </a:cubicBezTo>
                  <a:cubicBezTo>
                    <a:pt x="301" y="471"/>
                    <a:pt x="328" y="457"/>
                    <a:pt x="356" y="457"/>
                  </a:cubicBezTo>
                  <a:cubicBezTo>
                    <a:pt x="410" y="430"/>
                    <a:pt x="465" y="416"/>
                    <a:pt x="519" y="402"/>
                  </a:cubicBezTo>
                  <a:cubicBezTo>
                    <a:pt x="629" y="375"/>
                    <a:pt x="697" y="266"/>
                    <a:pt x="670" y="157"/>
                  </a:cubicBezTo>
                  <a:cubicBezTo>
                    <a:pt x="646" y="64"/>
                    <a:pt x="564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4"/>
            <p:cNvSpPr/>
            <p:nvPr/>
          </p:nvSpPr>
          <p:spPr>
            <a:xfrm>
              <a:off x="4278788" y="3715025"/>
              <a:ext cx="18450" cy="9925"/>
            </a:xfrm>
            <a:custGeom>
              <a:avLst/>
              <a:gdLst/>
              <a:ahLst/>
              <a:cxnLst/>
              <a:rect l="l" t="t" r="r" b="b"/>
              <a:pathLst>
                <a:path w="738" h="397" extrusionOk="0">
                  <a:moveTo>
                    <a:pt x="260" y="0"/>
                  </a:moveTo>
                  <a:cubicBezTo>
                    <a:pt x="0" y="0"/>
                    <a:pt x="0" y="396"/>
                    <a:pt x="260" y="396"/>
                  </a:cubicBezTo>
                  <a:lnTo>
                    <a:pt x="478" y="396"/>
                  </a:lnTo>
                  <a:cubicBezTo>
                    <a:pt x="738" y="396"/>
                    <a:pt x="738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4"/>
            <p:cNvSpPr/>
            <p:nvPr/>
          </p:nvSpPr>
          <p:spPr>
            <a:xfrm>
              <a:off x="4273863" y="3778825"/>
              <a:ext cx="18250" cy="10325"/>
            </a:xfrm>
            <a:custGeom>
              <a:avLst/>
              <a:gdLst/>
              <a:ahLst/>
              <a:cxnLst/>
              <a:rect l="l" t="t" r="r" b="b"/>
              <a:pathLst>
                <a:path w="730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98" y="411"/>
                  </a:lnTo>
                  <a:cubicBezTo>
                    <a:pt x="730" y="384"/>
                    <a:pt x="730" y="29"/>
                    <a:pt x="498" y="1"/>
                  </a:cubicBezTo>
                  <a:lnTo>
                    <a:pt x="293" y="1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4"/>
            <p:cNvSpPr/>
            <p:nvPr/>
          </p:nvSpPr>
          <p:spPr>
            <a:xfrm>
              <a:off x="4198438" y="3778825"/>
              <a:ext cx="15850" cy="10325"/>
            </a:xfrm>
            <a:custGeom>
              <a:avLst/>
              <a:gdLst/>
              <a:ahLst/>
              <a:cxnLst/>
              <a:rect l="l" t="t" r="r" b="b"/>
              <a:pathLst>
                <a:path w="634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02" y="411"/>
                  </a:lnTo>
                  <a:cubicBezTo>
                    <a:pt x="634" y="384"/>
                    <a:pt x="634" y="29"/>
                    <a:pt x="402" y="1"/>
                  </a:cubicBezTo>
                  <a:lnTo>
                    <a:pt x="293" y="1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74"/>
          <p:cNvGrpSpPr/>
          <p:nvPr/>
        </p:nvGrpSpPr>
        <p:grpSpPr>
          <a:xfrm>
            <a:off x="4800338" y="3476725"/>
            <a:ext cx="342050" cy="282700"/>
            <a:chOff x="4800338" y="3476725"/>
            <a:chExt cx="342050" cy="282700"/>
          </a:xfrm>
        </p:grpSpPr>
        <p:sp>
          <p:nvSpPr>
            <p:cNvPr id="1271" name="Google Shape;1271;p74"/>
            <p:cNvSpPr/>
            <p:nvPr/>
          </p:nvSpPr>
          <p:spPr>
            <a:xfrm>
              <a:off x="5094238" y="3692150"/>
              <a:ext cx="10950" cy="16250"/>
            </a:xfrm>
            <a:custGeom>
              <a:avLst/>
              <a:gdLst/>
              <a:ahLst/>
              <a:cxnLst/>
              <a:rect l="l" t="t" r="r" b="b"/>
              <a:pathLst>
                <a:path w="438" h="650" extrusionOk="0">
                  <a:moveTo>
                    <a:pt x="219" y="1"/>
                  </a:moveTo>
                  <a:cubicBezTo>
                    <a:pt x="109" y="1"/>
                    <a:pt x="14" y="82"/>
                    <a:pt x="14" y="205"/>
                  </a:cubicBezTo>
                  <a:lnTo>
                    <a:pt x="14" y="424"/>
                  </a:lnTo>
                  <a:cubicBezTo>
                    <a:pt x="0" y="574"/>
                    <a:pt x="109" y="649"/>
                    <a:pt x="219" y="649"/>
                  </a:cubicBezTo>
                  <a:cubicBezTo>
                    <a:pt x="328" y="649"/>
                    <a:pt x="437" y="574"/>
                    <a:pt x="423" y="424"/>
                  </a:cubicBezTo>
                  <a:lnTo>
                    <a:pt x="423" y="205"/>
                  </a:lnTo>
                  <a:cubicBezTo>
                    <a:pt x="423" y="103"/>
                    <a:pt x="340" y="13"/>
                    <a:pt x="240" y="13"/>
                  </a:cubicBezTo>
                  <a:cubicBezTo>
                    <a:pt x="233" y="13"/>
                    <a:pt x="226" y="13"/>
                    <a:pt x="219" y="14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4"/>
            <p:cNvSpPr/>
            <p:nvPr/>
          </p:nvSpPr>
          <p:spPr>
            <a:xfrm>
              <a:off x="5088963" y="3719650"/>
              <a:ext cx="15875" cy="13150"/>
            </a:xfrm>
            <a:custGeom>
              <a:avLst/>
              <a:gdLst/>
              <a:ahLst/>
              <a:cxnLst/>
              <a:rect l="l" t="t" r="r" b="b"/>
              <a:pathLst>
                <a:path w="635" h="526" extrusionOk="0">
                  <a:moveTo>
                    <a:pt x="369" y="0"/>
                  </a:moveTo>
                  <a:cubicBezTo>
                    <a:pt x="77" y="0"/>
                    <a:pt x="0" y="461"/>
                    <a:pt x="320" y="525"/>
                  </a:cubicBezTo>
                  <a:lnTo>
                    <a:pt x="430" y="525"/>
                  </a:lnTo>
                  <a:cubicBezTo>
                    <a:pt x="539" y="525"/>
                    <a:pt x="634" y="430"/>
                    <a:pt x="634" y="320"/>
                  </a:cubicBezTo>
                  <a:lnTo>
                    <a:pt x="634" y="225"/>
                  </a:lnTo>
                  <a:cubicBezTo>
                    <a:pt x="634" y="102"/>
                    <a:pt x="539" y="20"/>
                    <a:pt x="430" y="20"/>
                  </a:cubicBezTo>
                  <a:lnTo>
                    <a:pt x="430" y="6"/>
                  </a:ln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4"/>
            <p:cNvSpPr/>
            <p:nvPr/>
          </p:nvSpPr>
          <p:spPr>
            <a:xfrm>
              <a:off x="4929563" y="3722500"/>
              <a:ext cx="19425" cy="10325"/>
            </a:xfrm>
            <a:custGeom>
              <a:avLst/>
              <a:gdLst/>
              <a:ahLst/>
              <a:cxnLst/>
              <a:rect l="l" t="t" r="r" b="b"/>
              <a:pathLst>
                <a:path w="777" h="413" extrusionOk="0">
                  <a:moveTo>
                    <a:pt x="255" y="0"/>
                  </a:moveTo>
                  <a:cubicBezTo>
                    <a:pt x="1" y="0"/>
                    <a:pt x="1" y="412"/>
                    <a:pt x="255" y="412"/>
                  </a:cubicBezTo>
                  <a:cubicBezTo>
                    <a:pt x="263" y="412"/>
                    <a:pt x="271" y="412"/>
                    <a:pt x="279" y="411"/>
                  </a:cubicBezTo>
                  <a:lnTo>
                    <a:pt x="498" y="411"/>
                  </a:lnTo>
                  <a:cubicBezTo>
                    <a:pt x="506" y="412"/>
                    <a:pt x="514" y="412"/>
                    <a:pt x="522" y="412"/>
                  </a:cubicBezTo>
                  <a:cubicBezTo>
                    <a:pt x="777" y="412"/>
                    <a:pt x="777" y="0"/>
                    <a:pt x="522" y="0"/>
                  </a:cubicBezTo>
                  <a:cubicBezTo>
                    <a:pt x="514" y="0"/>
                    <a:pt x="506" y="1"/>
                    <a:pt x="498" y="2"/>
                  </a:cubicBezTo>
                  <a:lnTo>
                    <a:pt x="279" y="2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4"/>
            <p:cNvSpPr/>
            <p:nvPr/>
          </p:nvSpPr>
          <p:spPr>
            <a:xfrm>
              <a:off x="4956188" y="3722500"/>
              <a:ext cx="19750" cy="10325"/>
            </a:xfrm>
            <a:custGeom>
              <a:avLst/>
              <a:gdLst/>
              <a:ahLst/>
              <a:cxnLst/>
              <a:rect l="l" t="t" r="r" b="b"/>
              <a:pathLst>
                <a:path w="790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98" y="411"/>
                  </a:lnTo>
                  <a:cubicBezTo>
                    <a:pt x="506" y="412"/>
                    <a:pt x="515" y="412"/>
                    <a:pt x="523" y="412"/>
                  </a:cubicBezTo>
                  <a:cubicBezTo>
                    <a:pt x="790" y="412"/>
                    <a:pt x="790" y="0"/>
                    <a:pt x="523" y="0"/>
                  </a:cubicBezTo>
                  <a:cubicBezTo>
                    <a:pt x="515" y="0"/>
                    <a:pt x="506" y="1"/>
                    <a:pt x="498" y="2"/>
                  </a:cubicBezTo>
                  <a:lnTo>
                    <a:pt x="293" y="2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4"/>
            <p:cNvSpPr/>
            <p:nvPr/>
          </p:nvSpPr>
          <p:spPr>
            <a:xfrm>
              <a:off x="4875988" y="3722500"/>
              <a:ext cx="19400" cy="10325"/>
            </a:xfrm>
            <a:custGeom>
              <a:avLst/>
              <a:gdLst/>
              <a:ahLst/>
              <a:cxnLst/>
              <a:rect l="l" t="t" r="r" b="b"/>
              <a:pathLst>
                <a:path w="776" h="413" extrusionOk="0">
                  <a:moveTo>
                    <a:pt x="255" y="0"/>
                  </a:moveTo>
                  <a:cubicBezTo>
                    <a:pt x="0" y="0"/>
                    <a:pt x="0" y="412"/>
                    <a:pt x="255" y="412"/>
                  </a:cubicBezTo>
                  <a:cubicBezTo>
                    <a:pt x="263" y="412"/>
                    <a:pt x="271" y="412"/>
                    <a:pt x="279" y="411"/>
                  </a:cubicBezTo>
                  <a:lnTo>
                    <a:pt x="497" y="411"/>
                  </a:lnTo>
                  <a:cubicBezTo>
                    <a:pt x="505" y="412"/>
                    <a:pt x="513" y="412"/>
                    <a:pt x="521" y="412"/>
                  </a:cubicBezTo>
                  <a:cubicBezTo>
                    <a:pt x="776" y="412"/>
                    <a:pt x="776" y="0"/>
                    <a:pt x="521" y="0"/>
                  </a:cubicBezTo>
                  <a:cubicBezTo>
                    <a:pt x="513" y="0"/>
                    <a:pt x="505" y="1"/>
                    <a:pt x="497" y="2"/>
                  </a:cubicBezTo>
                  <a:lnTo>
                    <a:pt x="279" y="2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4"/>
            <p:cNvSpPr/>
            <p:nvPr/>
          </p:nvSpPr>
          <p:spPr>
            <a:xfrm>
              <a:off x="4982813" y="3722500"/>
              <a:ext cx="19775" cy="10325"/>
            </a:xfrm>
            <a:custGeom>
              <a:avLst/>
              <a:gdLst/>
              <a:ahLst/>
              <a:cxnLst/>
              <a:rect l="l" t="t" r="r" b="b"/>
              <a:pathLst>
                <a:path w="791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511" y="411"/>
                  </a:lnTo>
                  <a:cubicBezTo>
                    <a:pt x="520" y="412"/>
                    <a:pt x="528" y="412"/>
                    <a:pt x="535" y="412"/>
                  </a:cubicBezTo>
                  <a:cubicBezTo>
                    <a:pt x="790" y="412"/>
                    <a:pt x="790" y="0"/>
                    <a:pt x="535" y="0"/>
                  </a:cubicBezTo>
                  <a:cubicBezTo>
                    <a:pt x="528" y="0"/>
                    <a:pt x="520" y="1"/>
                    <a:pt x="511" y="2"/>
                  </a:cubicBezTo>
                  <a:lnTo>
                    <a:pt x="293" y="2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4"/>
            <p:cNvSpPr/>
            <p:nvPr/>
          </p:nvSpPr>
          <p:spPr>
            <a:xfrm>
              <a:off x="4902613" y="3722500"/>
              <a:ext cx="19750" cy="10325"/>
            </a:xfrm>
            <a:custGeom>
              <a:avLst/>
              <a:gdLst/>
              <a:ahLst/>
              <a:cxnLst/>
              <a:rect l="l" t="t" r="r" b="b"/>
              <a:pathLst>
                <a:path w="790" h="413" extrusionOk="0">
                  <a:moveTo>
                    <a:pt x="267" y="0"/>
                  </a:moveTo>
                  <a:cubicBezTo>
                    <a:pt x="0" y="0"/>
                    <a:pt x="0" y="412"/>
                    <a:pt x="267" y="412"/>
                  </a:cubicBezTo>
                  <a:cubicBezTo>
                    <a:pt x="275" y="412"/>
                    <a:pt x="284" y="412"/>
                    <a:pt x="292" y="411"/>
                  </a:cubicBezTo>
                  <a:lnTo>
                    <a:pt x="497" y="411"/>
                  </a:lnTo>
                  <a:cubicBezTo>
                    <a:pt x="506" y="412"/>
                    <a:pt x="514" y="412"/>
                    <a:pt x="522" y="412"/>
                  </a:cubicBezTo>
                  <a:cubicBezTo>
                    <a:pt x="789" y="412"/>
                    <a:pt x="789" y="0"/>
                    <a:pt x="522" y="0"/>
                  </a:cubicBezTo>
                  <a:cubicBezTo>
                    <a:pt x="514" y="0"/>
                    <a:pt x="506" y="1"/>
                    <a:pt x="497" y="2"/>
                  </a:cubicBezTo>
                  <a:lnTo>
                    <a:pt x="292" y="2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4"/>
            <p:cNvSpPr/>
            <p:nvPr/>
          </p:nvSpPr>
          <p:spPr>
            <a:xfrm>
              <a:off x="4850188" y="3722525"/>
              <a:ext cx="17775" cy="10275"/>
            </a:xfrm>
            <a:custGeom>
              <a:avLst/>
              <a:gdLst/>
              <a:ahLst/>
              <a:cxnLst/>
              <a:rect l="l" t="t" r="r" b="b"/>
              <a:pathLst>
                <a:path w="711" h="411" extrusionOk="0">
                  <a:moveTo>
                    <a:pt x="246" y="1"/>
                  </a:moveTo>
                  <a:cubicBezTo>
                    <a:pt x="0" y="28"/>
                    <a:pt x="0" y="383"/>
                    <a:pt x="246" y="410"/>
                  </a:cubicBezTo>
                  <a:lnTo>
                    <a:pt x="464" y="410"/>
                  </a:lnTo>
                  <a:cubicBezTo>
                    <a:pt x="710" y="383"/>
                    <a:pt x="710" y="28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4"/>
            <p:cNvSpPr/>
            <p:nvPr/>
          </p:nvSpPr>
          <p:spPr>
            <a:xfrm>
              <a:off x="5064188" y="3722525"/>
              <a:ext cx="17425" cy="10275"/>
            </a:xfrm>
            <a:custGeom>
              <a:avLst/>
              <a:gdLst/>
              <a:ahLst/>
              <a:cxnLst/>
              <a:rect l="l" t="t" r="r" b="b"/>
              <a:pathLst>
                <a:path w="697" h="411" extrusionOk="0">
                  <a:moveTo>
                    <a:pt x="246" y="1"/>
                  </a:moveTo>
                  <a:cubicBezTo>
                    <a:pt x="1" y="28"/>
                    <a:pt x="1" y="383"/>
                    <a:pt x="246" y="410"/>
                  </a:cubicBezTo>
                  <a:lnTo>
                    <a:pt x="465" y="410"/>
                  </a:lnTo>
                  <a:cubicBezTo>
                    <a:pt x="697" y="383"/>
                    <a:pt x="697" y="28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4"/>
            <p:cNvSpPr/>
            <p:nvPr/>
          </p:nvSpPr>
          <p:spPr>
            <a:xfrm>
              <a:off x="5010613" y="3722525"/>
              <a:ext cx="17775" cy="10275"/>
            </a:xfrm>
            <a:custGeom>
              <a:avLst/>
              <a:gdLst/>
              <a:ahLst/>
              <a:cxnLst/>
              <a:rect l="l" t="t" r="r" b="b"/>
              <a:pathLst>
                <a:path w="711" h="411" extrusionOk="0">
                  <a:moveTo>
                    <a:pt x="246" y="1"/>
                  </a:moveTo>
                  <a:cubicBezTo>
                    <a:pt x="0" y="28"/>
                    <a:pt x="0" y="383"/>
                    <a:pt x="246" y="410"/>
                  </a:cubicBezTo>
                  <a:lnTo>
                    <a:pt x="464" y="410"/>
                  </a:lnTo>
                  <a:cubicBezTo>
                    <a:pt x="710" y="383"/>
                    <a:pt x="710" y="28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4"/>
            <p:cNvSpPr/>
            <p:nvPr/>
          </p:nvSpPr>
          <p:spPr>
            <a:xfrm>
              <a:off x="5037563" y="3722525"/>
              <a:ext cx="17450" cy="10275"/>
            </a:xfrm>
            <a:custGeom>
              <a:avLst/>
              <a:gdLst/>
              <a:ahLst/>
              <a:cxnLst/>
              <a:rect l="l" t="t" r="r" b="b"/>
              <a:pathLst>
                <a:path w="698" h="411" extrusionOk="0">
                  <a:moveTo>
                    <a:pt x="246" y="1"/>
                  </a:moveTo>
                  <a:cubicBezTo>
                    <a:pt x="1" y="28"/>
                    <a:pt x="1" y="383"/>
                    <a:pt x="246" y="410"/>
                  </a:cubicBezTo>
                  <a:lnTo>
                    <a:pt x="451" y="410"/>
                  </a:lnTo>
                  <a:cubicBezTo>
                    <a:pt x="697" y="383"/>
                    <a:pt x="697" y="28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4"/>
            <p:cNvSpPr/>
            <p:nvPr/>
          </p:nvSpPr>
          <p:spPr>
            <a:xfrm>
              <a:off x="4825138" y="3722500"/>
              <a:ext cx="15850" cy="10325"/>
            </a:xfrm>
            <a:custGeom>
              <a:avLst/>
              <a:gdLst/>
              <a:ahLst/>
              <a:cxnLst/>
              <a:rect l="l" t="t" r="r" b="b"/>
              <a:pathLst>
                <a:path w="634" h="413" extrusionOk="0">
                  <a:moveTo>
                    <a:pt x="267" y="0"/>
                  </a:moveTo>
                  <a:cubicBezTo>
                    <a:pt x="0" y="0"/>
                    <a:pt x="0" y="412"/>
                    <a:pt x="267" y="412"/>
                  </a:cubicBezTo>
                  <a:cubicBezTo>
                    <a:pt x="275" y="412"/>
                    <a:pt x="284" y="412"/>
                    <a:pt x="292" y="411"/>
                  </a:cubicBezTo>
                  <a:lnTo>
                    <a:pt x="388" y="411"/>
                  </a:lnTo>
                  <a:cubicBezTo>
                    <a:pt x="633" y="384"/>
                    <a:pt x="633" y="29"/>
                    <a:pt x="388" y="2"/>
                  </a:cubicBezTo>
                  <a:lnTo>
                    <a:pt x="292" y="2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4"/>
            <p:cNvSpPr/>
            <p:nvPr/>
          </p:nvSpPr>
          <p:spPr>
            <a:xfrm>
              <a:off x="4825138" y="3562075"/>
              <a:ext cx="15850" cy="9975"/>
            </a:xfrm>
            <a:custGeom>
              <a:avLst/>
              <a:gdLst/>
              <a:ahLst/>
              <a:cxnLst/>
              <a:rect l="l" t="t" r="r" b="b"/>
              <a:pathLst>
                <a:path w="634" h="399" extrusionOk="0">
                  <a:moveTo>
                    <a:pt x="266" y="0"/>
                  </a:moveTo>
                  <a:cubicBezTo>
                    <a:pt x="0" y="0"/>
                    <a:pt x="0" y="399"/>
                    <a:pt x="266" y="399"/>
                  </a:cubicBezTo>
                  <a:cubicBezTo>
                    <a:pt x="275" y="399"/>
                    <a:pt x="283" y="398"/>
                    <a:pt x="292" y="398"/>
                  </a:cubicBezTo>
                  <a:lnTo>
                    <a:pt x="388" y="398"/>
                  </a:lnTo>
                  <a:cubicBezTo>
                    <a:pt x="633" y="384"/>
                    <a:pt x="633" y="29"/>
                    <a:pt x="388" y="2"/>
                  </a:cubicBezTo>
                  <a:lnTo>
                    <a:pt x="292" y="2"/>
                  </a:lnTo>
                  <a:cubicBezTo>
                    <a:pt x="283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4"/>
            <p:cNvSpPr/>
            <p:nvPr/>
          </p:nvSpPr>
          <p:spPr>
            <a:xfrm>
              <a:off x="4902613" y="3562075"/>
              <a:ext cx="19725" cy="9975"/>
            </a:xfrm>
            <a:custGeom>
              <a:avLst/>
              <a:gdLst/>
              <a:ahLst/>
              <a:cxnLst/>
              <a:rect l="l" t="t" r="r" b="b"/>
              <a:pathLst>
                <a:path w="789" h="399" extrusionOk="0">
                  <a:moveTo>
                    <a:pt x="267" y="0"/>
                  </a:moveTo>
                  <a:cubicBezTo>
                    <a:pt x="1" y="0"/>
                    <a:pt x="1" y="399"/>
                    <a:pt x="267" y="399"/>
                  </a:cubicBezTo>
                  <a:cubicBezTo>
                    <a:pt x="275" y="399"/>
                    <a:pt x="284" y="398"/>
                    <a:pt x="292" y="398"/>
                  </a:cubicBezTo>
                  <a:lnTo>
                    <a:pt x="497" y="398"/>
                  </a:lnTo>
                  <a:cubicBezTo>
                    <a:pt x="506" y="398"/>
                    <a:pt x="515" y="399"/>
                    <a:pt x="523" y="399"/>
                  </a:cubicBezTo>
                  <a:cubicBezTo>
                    <a:pt x="789" y="399"/>
                    <a:pt x="789" y="0"/>
                    <a:pt x="523" y="0"/>
                  </a:cubicBezTo>
                  <a:cubicBezTo>
                    <a:pt x="515" y="0"/>
                    <a:pt x="506" y="1"/>
                    <a:pt x="497" y="2"/>
                  </a:cubicBezTo>
                  <a:lnTo>
                    <a:pt x="292" y="2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4"/>
            <p:cNvSpPr/>
            <p:nvPr/>
          </p:nvSpPr>
          <p:spPr>
            <a:xfrm>
              <a:off x="4929563" y="3562075"/>
              <a:ext cx="19425" cy="9975"/>
            </a:xfrm>
            <a:custGeom>
              <a:avLst/>
              <a:gdLst/>
              <a:ahLst/>
              <a:cxnLst/>
              <a:rect l="l" t="t" r="r" b="b"/>
              <a:pathLst>
                <a:path w="777" h="399" extrusionOk="0">
                  <a:moveTo>
                    <a:pt x="255" y="0"/>
                  </a:moveTo>
                  <a:cubicBezTo>
                    <a:pt x="1" y="0"/>
                    <a:pt x="1" y="399"/>
                    <a:pt x="255" y="399"/>
                  </a:cubicBezTo>
                  <a:cubicBezTo>
                    <a:pt x="263" y="399"/>
                    <a:pt x="271" y="398"/>
                    <a:pt x="279" y="398"/>
                  </a:cubicBezTo>
                  <a:lnTo>
                    <a:pt x="498" y="398"/>
                  </a:lnTo>
                  <a:cubicBezTo>
                    <a:pt x="506" y="398"/>
                    <a:pt x="514" y="399"/>
                    <a:pt x="522" y="399"/>
                  </a:cubicBezTo>
                  <a:cubicBezTo>
                    <a:pt x="776" y="399"/>
                    <a:pt x="776" y="0"/>
                    <a:pt x="522" y="0"/>
                  </a:cubicBezTo>
                  <a:cubicBezTo>
                    <a:pt x="514" y="0"/>
                    <a:pt x="506" y="1"/>
                    <a:pt x="498" y="2"/>
                  </a:cubicBezTo>
                  <a:lnTo>
                    <a:pt x="279" y="2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4"/>
            <p:cNvSpPr/>
            <p:nvPr/>
          </p:nvSpPr>
          <p:spPr>
            <a:xfrm>
              <a:off x="5037563" y="3562100"/>
              <a:ext cx="17450" cy="9925"/>
            </a:xfrm>
            <a:custGeom>
              <a:avLst/>
              <a:gdLst/>
              <a:ahLst/>
              <a:cxnLst/>
              <a:rect l="l" t="t" r="r" b="b"/>
              <a:pathLst>
                <a:path w="698" h="397" extrusionOk="0">
                  <a:moveTo>
                    <a:pt x="246" y="1"/>
                  </a:moveTo>
                  <a:cubicBezTo>
                    <a:pt x="1" y="28"/>
                    <a:pt x="1" y="383"/>
                    <a:pt x="246" y="397"/>
                  </a:cubicBezTo>
                  <a:lnTo>
                    <a:pt x="451" y="397"/>
                  </a:lnTo>
                  <a:cubicBezTo>
                    <a:pt x="697" y="383"/>
                    <a:pt x="697" y="28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4"/>
            <p:cNvSpPr/>
            <p:nvPr/>
          </p:nvSpPr>
          <p:spPr>
            <a:xfrm>
              <a:off x="4875988" y="3562075"/>
              <a:ext cx="19400" cy="9975"/>
            </a:xfrm>
            <a:custGeom>
              <a:avLst/>
              <a:gdLst/>
              <a:ahLst/>
              <a:cxnLst/>
              <a:rect l="l" t="t" r="r" b="b"/>
              <a:pathLst>
                <a:path w="776" h="399" extrusionOk="0">
                  <a:moveTo>
                    <a:pt x="254" y="0"/>
                  </a:moveTo>
                  <a:cubicBezTo>
                    <a:pt x="0" y="0"/>
                    <a:pt x="0" y="399"/>
                    <a:pt x="254" y="399"/>
                  </a:cubicBezTo>
                  <a:cubicBezTo>
                    <a:pt x="262" y="399"/>
                    <a:pt x="270" y="398"/>
                    <a:pt x="279" y="398"/>
                  </a:cubicBezTo>
                  <a:lnTo>
                    <a:pt x="497" y="398"/>
                  </a:lnTo>
                  <a:cubicBezTo>
                    <a:pt x="506" y="398"/>
                    <a:pt x="514" y="399"/>
                    <a:pt x="522" y="399"/>
                  </a:cubicBezTo>
                  <a:cubicBezTo>
                    <a:pt x="776" y="399"/>
                    <a:pt x="776" y="0"/>
                    <a:pt x="522" y="0"/>
                  </a:cubicBezTo>
                  <a:cubicBezTo>
                    <a:pt x="514" y="0"/>
                    <a:pt x="506" y="1"/>
                    <a:pt x="497" y="2"/>
                  </a:cubicBezTo>
                  <a:lnTo>
                    <a:pt x="279" y="2"/>
                  </a:lnTo>
                  <a:cubicBezTo>
                    <a:pt x="270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4"/>
            <p:cNvSpPr/>
            <p:nvPr/>
          </p:nvSpPr>
          <p:spPr>
            <a:xfrm>
              <a:off x="5010613" y="3562100"/>
              <a:ext cx="17775" cy="9925"/>
            </a:xfrm>
            <a:custGeom>
              <a:avLst/>
              <a:gdLst/>
              <a:ahLst/>
              <a:cxnLst/>
              <a:rect l="l" t="t" r="r" b="b"/>
              <a:pathLst>
                <a:path w="711" h="397" extrusionOk="0">
                  <a:moveTo>
                    <a:pt x="246" y="1"/>
                  </a:moveTo>
                  <a:cubicBezTo>
                    <a:pt x="0" y="28"/>
                    <a:pt x="0" y="383"/>
                    <a:pt x="246" y="397"/>
                  </a:cubicBezTo>
                  <a:lnTo>
                    <a:pt x="464" y="397"/>
                  </a:lnTo>
                  <a:cubicBezTo>
                    <a:pt x="710" y="383"/>
                    <a:pt x="710" y="28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4"/>
            <p:cNvSpPr/>
            <p:nvPr/>
          </p:nvSpPr>
          <p:spPr>
            <a:xfrm>
              <a:off x="4982838" y="3562075"/>
              <a:ext cx="19725" cy="9975"/>
            </a:xfrm>
            <a:custGeom>
              <a:avLst/>
              <a:gdLst/>
              <a:ahLst/>
              <a:cxnLst/>
              <a:rect l="l" t="t" r="r" b="b"/>
              <a:pathLst>
                <a:path w="789" h="399" extrusionOk="0">
                  <a:moveTo>
                    <a:pt x="266" y="0"/>
                  </a:moveTo>
                  <a:cubicBezTo>
                    <a:pt x="0" y="0"/>
                    <a:pt x="0" y="399"/>
                    <a:pt x="266" y="399"/>
                  </a:cubicBezTo>
                  <a:cubicBezTo>
                    <a:pt x="274" y="399"/>
                    <a:pt x="283" y="398"/>
                    <a:pt x="292" y="398"/>
                  </a:cubicBezTo>
                  <a:lnTo>
                    <a:pt x="510" y="398"/>
                  </a:lnTo>
                  <a:cubicBezTo>
                    <a:pt x="519" y="398"/>
                    <a:pt x="527" y="399"/>
                    <a:pt x="535" y="399"/>
                  </a:cubicBezTo>
                  <a:cubicBezTo>
                    <a:pt x="789" y="399"/>
                    <a:pt x="789" y="0"/>
                    <a:pt x="535" y="0"/>
                  </a:cubicBezTo>
                  <a:cubicBezTo>
                    <a:pt x="527" y="0"/>
                    <a:pt x="519" y="1"/>
                    <a:pt x="510" y="2"/>
                  </a:cubicBezTo>
                  <a:lnTo>
                    <a:pt x="292" y="2"/>
                  </a:lnTo>
                  <a:cubicBezTo>
                    <a:pt x="283" y="1"/>
                    <a:pt x="274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4"/>
            <p:cNvSpPr/>
            <p:nvPr/>
          </p:nvSpPr>
          <p:spPr>
            <a:xfrm>
              <a:off x="4956213" y="3562075"/>
              <a:ext cx="19725" cy="9975"/>
            </a:xfrm>
            <a:custGeom>
              <a:avLst/>
              <a:gdLst/>
              <a:ahLst/>
              <a:cxnLst/>
              <a:rect l="l" t="t" r="r" b="b"/>
              <a:pathLst>
                <a:path w="789" h="399" extrusionOk="0">
                  <a:moveTo>
                    <a:pt x="266" y="0"/>
                  </a:moveTo>
                  <a:cubicBezTo>
                    <a:pt x="0" y="0"/>
                    <a:pt x="0" y="399"/>
                    <a:pt x="266" y="399"/>
                  </a:cubicBezTo>
                  <a:cubicBezTo>
                    <a:pt x="275" y="399"/>
                    <a:pt x="283" y="398"/>
                    <a:pt x="292" y="398"/>
                  </a:cubicBezTo>
                  <a:lnTo>
                    <a:pt x="497" y="398"/>
                  </a:lnTo>
                  <a:cubicBezTo>
                    <a:pt x="506" y="398"/>
                    <a:pt x="514" y="399"/>
                    <a:pt x="523" y="399"/>
                  </a:cubicBezTo>
                  <a:cubicBezTo>
                    <a:pt x="789" y="399"/>
                    <a:pt x="789" y="0"/>
                    <a:pt x="523" y="0"/>
                  </a:cubicBezTo>
                  <a:cubicBezTo>
                    <a:pt x="514" y="0"/>
                    <a:pt x="506" y="1"/>
                    <a:pt x="497" y="2"/>
                  </a:cubicBezTo>
                  <a:lnTo>
                    <a:pt x="292" y="2"/>
                  </a:lnTo>
                  <a:cubicBezTo>
                    <a:pt x="283" y="1"/>
                    <a:pt x="275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4"/>
            <p:cNvSpPr/>
            <p:nvPr/>
          </p:nvSpPr>
          <p:spPr>
            <a:xfrm>
              <a:off x="5064188" y="3562100"/>
              <a:ext cx="17425" cy="9925"/>
            </a:xfrm>
            <a:custGeom>
              <a:avLst/>
              <a:gdLst/>
              <a:ahLst/>
              <a:cxnLst/>
              <a:rect l="l" t="t" r="r" b="b"/>
              <a:pathLst>
                <a:path w="697" h="397" extrusionOk="0">
                  <a:moveTo>
                    <a:pt x="246" y="1"/>
                  </a:moveTo>
                  <a:cubicBezTo>
                    <a:pt x="1" y="28"/>
                    <a:pt x="1" y="383"/>
                    <a:pt x="246" y="397"/>
                  </a:cubicBezTo>
                  <a:lnTo>
                    <a:pt x="465" y="397"/>
                  </a:lnTo>
                  <a:cubicBezTo>
                    <a:pt x="697" y="383"/>
                    <a:pt x="697" y="28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4"/>
            <p:cNvSpPr/>
            <p:nvPr/>
          </p:nvSpPr>
          <p:spPr>
            <a:xfrm>
              <a:off x="4850188" y="3562100"/>
              <a:ext cx="17775" cy="9925"/>
            </a:xfrm>
            <a:custGeom>
              <a:avLst/>
              <a:gdLst/>
              <a:ahLst/>
              <a:cxnLst/>
              <a:rect l="l" t="t" r="r" b="b"/>
              <a:pathLst>
                <a:path w="711" h="397" extrusionOk="0">
                  <a:moveTo>
                    <a:pt x="246" y="1"/>
                  </a:moveTo>
                  <a:cubicBezTo>
                    <a:pt x="0" y="28"/>
                    <a:pt x="0" y="383"/>
                    <a:pt x="246" y="397"/>
                  </a:cubicBezTo>
                  <a:lnTo>
                    <a:pt x="464" y="397"/>
                  </a:lnTo>
                  <a:cubicBezTo>
                    <a:pt x="710" y="383"/>
                    <a:pt x="710" y="28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4"/>
            <p:cNvSpPr/>
            <p:nvPr/>
          </p:nvSpPr>
          <p:spPr>
            <a:xfrm>
              <a:off x="5092188" y="35621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91" y="1"/>
                  </a:moveTo>
                  <a:cubicBezTo>
                    <a:pt x="82" y="1"/>
                    <a:pt x="0" y="96"/>
                    <a:pt x="0" y="205"/>
                  </a:cubicBezTo>
                  <a:cubicBezTo>
                    <a:pt x="55" y="342"/>
                    <a:pt x="164" y="451"/>
                    <a:pt x="301" y="506"/>
                  </a:cubicBezTo>
                  <a:cubicBezTo>
                    <a:pt x="410" y="506"/>
                    <a:pt x="505" y="424"/>
                    <a:pt x="505" y="301"/>
                  </a:cubicBezTo>
                  <a:lnTo>
                    <a:pt x="505" y="205"/>
                  </a:lnTo>
                  <a:cubicBezTo>
                    <a:pt x="505" y="96"/>
                    <a:pt x="410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4"/>
            <p:cNvSpPr/>
            <p:nvPr/>
          </p:nvSpPr>
          <p:spPr>
            <a:xfrm>
              <a:off x="5094563" y="3578475"/>
              <a:ext cx="10625" cy="13850"/>
            </a:xfrm>
            <a:custGeom>
              <a:avLst/>
              <a:gdLst/>
              <a:ahLst/>
              <a:cxnLst/>
              <a:rect l="l" t="t" r="r" b="b"/>
              <a:pathLst>
                <a:path w="425" h="554" extrusionOk="0">
                  <a:moveTo>
                    <a:pt x="206" y="1"/>
                  </a:moveTo>
                  <a:cubicBezTo>
                    <a:pt x="96" y="1"/>
                    <a:pt x="1" y="83"/>
                    <a:pt x="14" y="192"/>
                  </a:cubicBezTo>
                  <a:lnTo>
                    <a:pt x="14" y="329"/>
                  </a:lnTo>
                  <a:cubicBezTo>
                    <a:pt x="1" y="479"/>
                    <a:pt x="107" y="554"/>
                    <a:pt x="212" y="554"/>
                  </a:cubicBezTo>
                  <a:cubicBezTo>
                    <a:pt x="318" y="554"/>
                    <a:pt x="424" y="479"/>
                    <a:pt x="410" y="329"/>
                  </a:cubicBezTo>
                  <a:lnTo>
                    <a:pt x="410" y="192"/>
                  </a:lnTo>
                  <a:cubicBezTo>
                    <a:pt x="410" y="83"/>
                    <a:pt x="315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4"/>
            <p:cNvSpPr/>
            <p:nvPr/>
          </p:nvSpPr>
          <p:spPr>
            <a:xfrm>
              <a:off x="4800338" y="3476725"/>
              <a:ext cx="342050" cy="282700"/>
            </a:xfrm>
            <a:custGeom>
              <a:avLst/>
              <a:gdLst/>
              <a:ahLst/>
              <a:cxnLst/>
              <a:rect l="l" t="t" r="r" b="b"/>
              <a:pathLst>
                <a:path w="13682" h="11308" extrusionOk="0">
                  <a:moveTo>
                    <a:pt x="11565" y="1258"/>
                  </a:moveTo>
                  <a:lnTo>
                    <a:pt x="11565" y="1709"/>
                  </a:lnTo>
                  <a:lnTo>
                    <a:pt x="10268" y="1709"/>
                  </a:lnTo>
                  <a:cubicBezTo>
                    <a:pt x="10259" y="1708"/>
                    <a:pt x="10251" y="1708"/>
                    <a:pt x="10242" y="1708"/>
                  </a:cubicBezTo>
                  <a:cubicBezTo>
                    <a:pt x="9976" y="1708"/>
                    <a:pt x="9976" y="2106"/>
                    <a:pt x="10242" y="2106"/>
                  </a:cubicBezTo>
                  <a:cubicBezTo>
                    <a:pt x="10251" y="2106"/>
                    <a:pt x="10259" y="2106"/>
                    <a:pt x="10268" y="2105"/>
                  </a:cubicBezTo>
                  <a:lnTo>
                    <a:pt x="11565" y="2105"/>
                  </a:lnTo>
                  <a:lnTo>
                    <a:pt x="11565" y="2555"/>
                  </a:lnTo>
                  <a:lnTo>
                    <a:pt x="1475" y="2555"/>
                  </a:lnTo>
                  <a:lnTo>
                    <a:pt x="1475" y="2105"/>
                  </a:lnTo>
                  <a:lnTo>
                    <a:pt x="9326" y="2105"/>
                  </a:lnTo>
                  <a:cubicBezTo>
                    <a:pt x="9335" y="2106"/>
                    <a:pt x="9343" y="2106"/>
                    <a:pt x="9352" y="2106"/>
                  </a:cubicBezTo>
                  <a:cubicBezTo>
                    <a:pt x="9618" y="2106"/>
                    <a:pt x="9618" y="1708"/>
                    <a:pt x="9352" y="1708"/>
                  </a:cubicBezTo>
                  <a:cubicBezTo>
                    <a:pt x="9343" y="1708"/>
                    <a:pt x="9335" y="1708"/>
                    <a:pt x="9326" y="1709"/>
                  </a:cubicBezTo>
                  <a:lnTo>
                    <a:pt x="1475" y="1709"/>
                  </a:lnTo>
                  <a:lnTo>
                    <a:pt x="1475" y="1258"/>
                  </a:lnTo>
                  <a:close/>
                  <a:moveTo>
                    <a:pt x="12630" y="398"/>
                  </a:moveTo>
                  <a:lnTo>
                    <a:pt x="12630" y="2555"/>
                  </a:lnTo>
                  <a:lnTo>
                    <a:pt x="11961" y="2555"/>
                  </a:lnTo>
                  <a:lnTo>
                    <a:pt x="11961" y="1054"/>
                  </a:lnTo>
                  <a:cubicBezTo>
                    <a:pt x="11961" y="944"/>
                    <a:pt x="11865" y="849"/>
                    <a:pt x="11756" y="849"/>
                  </a:cubicBezTo>
                  <a:lnTo>
                    <a:pt x="1284" y="849"/>
                  </a:lnTo>
                  <a:cubicBezTo>
                    <a:pt x="1161" y="849"/>
                    <a:pt x="1079" y="944"/>
                    <a:pt x="1079" y="1054"/>
                  </a:cubicBezTo>
                  <a:lnTo>
                    <a:pt x="1079" y="2542"/>
                  </a:lnTo>
                  <a:cubicBezTo>
                    <a:pt x="683" y="2446"/>
                    <a:pt x="410" y="2091"/>
                    <a:pt x="410" y="1682"/>
                  </a:cubicBezTo>
                  <a:lnTo>
                    <a:pt x="410" y="1258"/>
                  </a:lnTo>
                  <a:cubicBezTo>
                    <a:pt x="410" y="781"/>
                    <a:pt x="793" y="398"/>
                    <a:pt x="1284" y="398"/>
                  </a:cubicBezTo>
                  <a:close/>
                  <a:moveTo>
                    <a:pt x="13272" y="5313"/>
                  </a:moveTo>
                  <a:lnTo>
                    <a:pt x="13272" y="7484"/>
                  </a:lnTo>
                  <a:lnTo>
                    <a:pt x="11333" y="7484"/>
                  </a:lnTo>
                  <a:cubicBezTo>
                    <a:pt x="10855" y="7484"/>
                    <a:pt x="10459" y="7088"/>
                    <a:pt x="10459" y="6610"/>
                  </a:cubicBezTo>
                  <a:lnTo>
                    <a:pt x="10459" y="6187"/>
                  </a:lnTo>
                  <a:cubicBezTo>
                    <a:pt x="10459" y="5709"/>
                    <a:pt x="10855" y="5313"/>
                    <a:pt x="11333" y="5313"/>
                  </a:cubicBezTo>
                  <a:close/>
                  <a:moveTo>
                    <a:pt x="410" y="2624"/>
                  </a:moveTo>
                  <a:cubicBezTo>
                    <a:pt x="642" y="2842"/>
                    <a:pt x="956" y="2965"/>
                    <a:pt x="1284" y="2965"/>
                  </a:cubicBezTo>
                  <a:lnTo>
                    <a:pt x="12630" y="2965"/>
                  </a:lnTo>
                  <a:lnTo>
                    <a:pt x="12630" y="4917"/>
                  </a:lnTo>
                  <a:lnTo>
                    <a:pt x="12179" y="4917"/>
                  </a:lnTo>
                  <a:cubicBezTo>
                    <a:pt x="12152" y="4808"/>
                    <a:pt x="12070" y="4740"/>
                    <a:pt x="11975" y="4740"/>
                  </a:cubicBezTo>
                  <a:cubicBezTo>
                    <a:pt x="11879" y="4740"/>
                    <a:pt x="11797" y="4808"/>
                    <a:pt x="11770" y="4917"/>
                  </a:cubicBezTo>
                  <a:lnTo>
                    <a:pt x="11333" y="4917"/>
                  </a:lnTo>
                  <a:cubicBezTo>
                    <a:pt x="10637" y="4917"/>
                    <a:pt x="10063" y="5477"/>
                    <a:pt x="10063" y="6187"/>
                  </a:cubicBezTo>
                  <a:lnTo>
                    <a:pt x="10063" y="6610"/>
                  </a:lnTo>
                  <a:cubicBezTo>
                    <a:pt x="10063" y="7307"/>
                    <a:pt x="10637" y="7880"/>
                    <a:pt x="11333" y="7880"/>
                  </a:cubicBezTo>
                  <a:lnTo>
                    <a:pt x="11783" y="7880"/>
                  </a:lnTo>
                  <a:lnTo>
                    <a:pt x="11783" y="7921"/>
                  </a:lnTo>
                  <a:cubicBezTo>
                    <a:pt x="11770" y="8065"/>
                    <a:pt x="11876" y="8136"/>
                    <a:pt x="11981" y="8136"/>
                  </a:cubicBezTo>
                  <a:cubicBezTo>
                    <a:pt x="12087" y="8136"/>
                    <a:pt x="12193" y="8065"/>
                    <a:pt x="12179" y="7921"/>
                  </a:cubicBezTo>
                  <a:lnTo>
                    <a:pt x="12179" y="7880"/>
                  </a:lnTo>
                  <a:lnTo>
                    <a:pt x="12630" y="7880"/>
                  </a:lnTo>
                  <a:lnTo>
                    <a:pt x="12630" y="10911"/>
                  </a:lnTo>
                  <a:lnTo>
                    <a:pt x="1284" y="10911"/>
                  </a:lnTo>
                  <a:cubicBezTo>
                    <a:pt x="793" y="10911"/>
                    <a:pt x="410" y="10515"/>
                    <a:pt x="410" y="10037"/>
                  </a:cubicBezTo>
                  <a:lnTo>
                    <a:pt x="410" y="2624"/>
                  </a:lnTo>
                  <a:close/>
                  <a:moveTo>
                    <a:pt x="12858" y="1"/>
                  </a:moveTo>
                  <a:cubicBezTo>
                    <a:pt x="12850" y="1"/>
                    <a:pt x="12843" y="1"/>
                    <a:pt x="12835" y="2"/>
                  </a:cubicBezTo>
                  <a:lnTo>
                    <a:pt x="1284" y="2"/>
                  </a:lnTo>
                  <a:cubicBezTo>
                    <a:pt x="1276" y="2"/>
                    <a:pt x="1268" y="2"/>
                    <a:pt x="1259" y="2"/>
                  </a:cubicBezTo>
                  <a:cubicBezTo>
                    <a:pt x="561" y="2"/>
                    <a:pt x="1" y="570"/>
                    <a:pt x="1" y="1258"/>
                  </a:cubicBezTo>
                  <a:lnTo>
                    <a:pt x="1" y="10037"/>
                  </a:lnTo>
                  <a:cubicBezTo>
                    <a:pt x="1" y="10734"/>
                    <a:pt x="574" y="11307"/>
                    <a:pt x="1270" y="11307"/>
                  </a:cubicBezTo>
                  <a:lnTo>
                    <a:pt x="12821" y="11307"/>
                  </a:lnTo>
                  <a:cubicBezTo>
                    <a:pt x="12930" y="11307"/>
                    <a:pt x="13026" y="11225"/>
                    <a:pt x="13026" y="11102"/>
                  </a:cubicBezTo>
                  <a:lnTo>
                    <a:pt x="13026" y="7880"/>
                  </a:lnTo>
                  <a:lnTo>
                    <a:pt x="13490" y="7880"/>
                  </a:lnTo>
                  <a:cubicBezTo>
                    <a:pt x="13599" y="7880"/>
                    <a:pt x="13681" y="7798"/>
                    <a:pt x="13681" y="7689"/>
                  </a:cubicBezTo>
                  <a:lnTo>
                    <a:pt x="13681" y="5122"/>
                  </a:lnTo>
                  <a:cubicBezTo>
                    <a:pt x="13681" y="5013"/>
                    <a:pt x="13599" y="4917"/>
                    <a:pt x="13490" y="4917"/>
                  </a:cubicBezTo>
                  <a:lnTo>
                    <a:pt x="13040" y="4917"/>
                  </a:lnTo>
                  <a:lnTo>
                    <a:pt x="13040" y="193"/>
                  </a:lnTo>
                  <a:cubicBezTo>
                    <a:pt x="13040" y="91"/>
                    <a:pt x="12968" y="1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4"/>
            <p:cNvSpPr/>
            <p:nvPr/>
          </p:nvSpPr>
          <p:spPr>
            <a:xfrm>
              <a:off x="5067938" y="3621150"/>
              <a:ext cx="36900" cy="31325"/>
            </a:xfrm>
            <a:custGeom>
              <a:avLst/>
              <a:gdLst/>
              <a:ahLst/>
              <a:cxnLst/>
              <a:rect l="l" t="t" r="r" b="b"/>
              <a:pathLst>
                <a:path w="1476" h="1253" extrusionOk="0">
                  <a:moveTo>
                    <a:pt x="839" y="395"/>
                  </a:moveTo>
                  <a:cubicBezTo>
                    <a:pt x="954" y="395"/>
                    <a:pt x="1066" y="486"/>
                    <a:pt x="1066" y="615"/>
                  </a:cubicBezTo>
                  <a:cubicBezTo>
                    <a:pt x="1066" y="752"/>
                    <a:pt x="970" y="847"/>
                    <a:pt x="847" y="847"/>
                  </a:cubicBezTo>
                  <a:cubicBezTo>
                    <a:pt x="643" y="847"/>
                    <a:pt x="547" y="601"/>
                    <a:pt x="684" y="465"/>
                  </a:cubicBezTo>
                  <a:cubicBezTo>
                    <a:pt x="728" y="416"/>
                    <a:pt x="784" y="395"/>
                    <a:pt x="839" y="395"/>
                  </a:cubicBezTo>
                  <a:close/>
                  <a:moveTo>
                    <a:pt x="847" y="1"/>
                  </a:moveTo>
                  <a:cubicBezTo>
                    <a:pt x="288" y="1"/>
                    <a:pt x="1" y="670"/>
                    <a:pt x="397" y="1066"/>
                  </a:cubicBezTo>
                  <a:cubicBezTo>
                    <a:pt x="526" y="1195"/>
                    <a:pt x="686" y="1253"/>
                    <a:pt x="842" y="1253"/>
                  </a:cubicBezTo>
                  <a:cubicBezTo>
                    <a:pt x="1166" y="1253"/>
                    <a:pt x="1475" y="1006"/>
                    <a:pt x="1475" y="629"/>
                  </a:cubicBezTo>
                  <a:cubicBezTo>
                    <a:pt x="1475" y="274"/>
                    <a:pt x="1189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4"/>
            <p:cNvSpPr/>
            <p:nvPr/>
          </p:nvSpPr>
          <p:spPr>
            <a:xfrm>
              <a:off x="4909338" y="3591275"/>
              <a:ext cx="62725" cy="116100"/>
            </a:xfrm>
            <a:custGeom>
              <a:avLst/>
              <a:gdLst/>
              <a:ahLst/>
              <a:cxnLst/>
              <a:rect l="l" t="t" r="r" b="b"/>
              <a:pathLst>
                <a:path w="2509" h="4644" extrusionOk="0">
                  <a:moveTo>
                    <a:pt x="1416" y="1"/>
                  </a:moveTo>
                  <a:cubicBezTo>
                    <a:pt x="1320" y="1"/>
                    <a:pt x="1225" y="62"/>
                    <a:pt x="1211" y="185"/>
                  </a:cubicBezTo>
                  <a:lnTo>
                    <a:pt x="1211" y="636"/>
                  </a:lnTo>
                  <a:cubicBezTo>
                    <a:pt x="1" y="731"/>
                    <a:pt x="77" y="2534"/>
                    <a:pt x="1293" y="2534"/>
                  </a:cubicBezTo>
                  <a:cubicBezTo>
                    <a:pt x="1298" y="2534"/>
                    <a:pt x="1302" y="2534"/>
                    <a:pt x="1307" y="2534"/>
                  </a:cubicBezTo>
                  <a:lnTo>
                    <a:pt x="1525" y="2534"/>
                  </a:lnTo>
                  <a:cubicBezTo>
                    <a:pt x="2208" y="2561"/>
                    <a:pt x="2208" y="3585"/>
                    <a:pt x="1525" y="3626"/>
                  </a:cubicBezTo>
                  <a:lnTo>
                    <a:pt x="1198" y="3626"/>
                  </a:lnTo>
                  <a:cubicBezTo>
                    <a:pt x="952" y="3626"/>
                    <a:pt x="761" y="3421"/>
                    <a:pt x="761" y="3189"/>
                  </a:cubicBezTo>
                  <a:cubicBezTo>
                    <a:pt x="747" y="3066"/>
                    <a:pt x="651" y="3005"/>
                    <a:pt x="556" y="3005"/>
                  </a:cubicBezTo>
                  <a:cubicBezTo>
                    <a:pt x="460" y="3005"/>
                    <a:pt x="365" y="3066"/>
                    <a:pt x="351" y="3189"/>
                  </a:cubicBezTo>
                  <a:cubicBezTo>
                    <a:pt x="351" y="3653"/>
                    <a:pt x="733" y="4022"/>
                    <a:pt x="1198" y="4022"/>
                  </a:cubicBezTo>
                  <a:lnTo>
                    <a:pt x="1211" y="4022"/>
                  </a:lnTo>
                  <a:lnTo>
                    <a:pt x="1211" y="4459"/>
                  </a:lnTo>
                  <a:cubicBezTo>
                    <a:pt x="1225" y="4582"/>
                    <a:pt x="1320" y="4643"/>
                    <a:pt x="1416" y="4643"/>
                  </a:cubicBezTo>
                  <a:cubicBezTo>
                    <a:pt x="1512" y="4643"/>
                    <a:pt x="1607" y="4582"/>
                    <a:pt x="1621" y="4459"/>
                  </a:cubicBezTo>
                  <a:lnTo>
                    <a:pt x="1621" y="4022"/>
                  </a:lnTo>
                  <a:cubicBezTo>
                    <a:pt x="2126" y="3981"/>
                    <a:pt x="2508" y="3544"/>
                    <a:pt x="2481" y="3025"/>
                  </a:cubicBezTo>
                  <a:cubicBezTo>
                    <a:pt x="2454" y="2528"/>
                    <a:pt x="2044" y="2124"/>
                    <a:pt x="1550" y="2124"/>
                  </a:cubicBezTo>
                  <a:cubicBezTo>
                    <a:pt x="1542" y="2124"/>
                    <a:pt x="1533" y="2124"/>
                    <a:pt x="1525" y="2124"/>
                  </a:cubicBezTo>
                  <a:lnTo>
                    <a:pt x="1307" y="2124"/>
                  </a:lnTo>
                  <a:cubicBezTo>
                    <a:pt x="583" y="2124"/>
                    <a:pt x="583" y="1032"/>
                    <a:pt x="1307" y="1032"/>
                  </a:cubicBezTo>
                  <a:lnTo>
                    <a:pt x="1634" y="1032"/>
                  </a:lnTo>
                  <a:cubicBezTo>
                    <a:pt x="1867" y="1032"/>
                    <a:pt x="2071" y="1223"/>
                    <a:pt x="2071" y="1469"/>
                  </a:cubicBezTo>
                  <a:lnTo>
                    <a:pt x="2071" y="1687"/>
                  </a:lnTo>
                  <a:cubicBezTo>
                    <a:pt x="2071" y="1796"/>
                    <a:pt x="2153" y="1878"/>
                    <a:pt x="2276" y="1878"/>
                  </a:cubicBezTo>
                  <a:lnTo>
                    <a:pt x="2263" y="1878"/>
                  </a:lnTo>
                  <a:cubicBezTo>
                    <a:pt x="2270" y="1879"/>
                    <a:pt x="2277" y="1880"/>
                    <a:pt x="2283" y="1880"/>
                  </a:cubicBezTo>
                  <a:cubicBezTo>
                    <a:pt x="2384" y="1880"/>
                    <a:pt x="2467" y="1789"/>
                    <a:pt x="2467" y="1687"/>
                  </a:cubicBezTo>
                  <a:lnTo>
                    <a:pt x="2467" y="1469"/>
                  </a:lnTo>
                  <a:cubicBezTo>
                    <a:pt x="2467" y="1013"/>
                    <a:pt x="2098" y="635"/>
                    <a:pt x="1645" y="635"/>
                  </a:cubicBezTo>
                  <a:cubicBezTo>
                    <a:pt x="1637" y="635"/>
                    <a:pt x="1629" y="636"/>
                    <a:pt x="1621" y="636"/>
                  </a:cubicBezTo>
                  <a:lnTo>
                    <a:pt x="1621" y="185"/>
                  </a:lnTo>
                  <a:cubicBezTo>
                    <a:pt x="1607" y="62"/>
                    <a:pt x="1512" y="1"/>
                    <a:pt x="1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74"/>
          <p:cNvGrpSpPr/>
          <p:nvPr/>
        </p:nvGrpSpPr>
        <p:grpSpPr>
          <a:xfrm>
            <a:off x="5539663" y="3447425"/>
            <a:ext cx="288125" cy="341700"/>
            <a:chOff x="5539663" y="3447425"/>
            <a:chExt cx="288125" cy="341700"/>
          </a:xfrm>
        </p:grpSpPr>
        <p:sp>
          <p:nvSpPr>
            <p:cNvPr id="1299" name="Google Shape;1299;p74"/>
            <p:cNvSpPr/>
            <p:nvPr/>
          </p:nvSpPr>
          <p:spPr>
            <a:xfrm>
              <a:off x="5550588" y="3447425"/>
              <a:ext cx="277200" cy="341700"/>
            </a:xfrm>
            <a:custGeom>
              <a:avLst/>
              <a:gdLst/>
              <a:ahLst/>
              <a:cxnLst/>
              <a:rect l="l" t="t" r="r" b="b"/>
              <a:pathLst>
                <a:path w="11088" h="13668" extrusionOk="0">
                  <a:moveTo>
                    <a:pt x="5544" y="396"/>
                  </a:moveTo>
                  <a:cubicBezTo>
                    <a:pt x="8343" y="396"/>
                    <a:pt x="10705" y="2854"/>
                    <a:pt x="10705" y="5762"/>
                  </a:cubicBezTo>
                  <a:cubicBezTo>
                    <a:pt x="10705" y="7578"/>
                    <a:pt x="9271" y="9516"/>
                    <a:pt x="8083" y="10841"/>
                  </a:cubicBezTo>
                  <a:cubicBezTo>
                    <a:pt x="7292" y="11687"/>
                    <a:pt x="6459" y="12479"/>
                    <a:pt x="5544" y="13203"/>
                  </a:cubicBezTo>
                  <a:cubicBezTo>
                    <a:pt x="4643" y="12479"/>
                    <a:pt x="3810" y="11687"/>
                    <a:pt x="3018" y="10841"/>
                  </a:cubicBezTo>
                  <a:cubicBezTo>
                    <a:pt x="1830" y="9530"/>
                    <a:pt x="397" y="7578"/>
                    <a:pt x="397" y="5762"/>
                  </a:cubicBezTo>
                  <a:cubicBezTo>
                    <a:pt x="397" y="2854"/>
                    <a:pt x="2759" y="396"/>
                    <a:pt x="5544" y="396"/>
                  </a:cubicBezTo>
                  <a:close/>
                  <a:moveTo>
                    <a:pt x="5544" y="0"/>
                  </a:moveTo>
                  <a:cubicBezTo>
                    <a:pt x="2540" y="0"/>
                    <a:pt x="1" y="2635"/>
                    <a:pt x="1" y="5762"/>
                  </a:cubicBezTo>
                  <a:cubicBezTo>
                    <a:pt x="1" y="6622"/>
                    <a:pt x="287" y="7578"/>
                    <a:pt x="861" y="8602"/>
                  </a:cubicBezTo>
                  <a:cubicBezTo>
                    <a:pt x="1393" y="9503"/>
                    <a:pt x="2008" y="10349"/>
                    <a:pt x="2731" y="11114"/>
                  </a:cubicBezTo>
                  <a:cubicBezTo>
                    <a:pt x="3551" y="12015"/>
                    <a:pt x="4465" y="12861"/>
                    <a:pt x="5421" y="13626"/>
                  </a:cubicBezTo>
                  <a:cubicBezTo>
                    <a:pt x="5462" y="13653"/>
                    <a:pt x="5506" y="13667"/>
                    <a:pt x="5549" y="13667"/>
                  </a:cubicBezTo>
                  <a:cubicBezTo>
                    <a:pt x="5592" y="13667"/>
                    <a:pt x="5633" y="13653"/>
                    <a:pt x="5667" y="13626"/>
                  </a:cubicBezTo>
                  <a:cubicBezTo>
                    <a:pt x="6636" y="12861"/>
                    <a:pt x="7537" y="12015"/>
                    <a:pt x="8370" y="11114"/>
                  </a:cubicBezTo>
                  <a:cubicBezTo>
                    <a:pt x="9080" y="10349"/>
                    <a:pt x="9708" y="9503"/>
                    <a:pt x="10241" y="8602"/>
                  </a:cubicBezTo>
                  <a:cubicBezTo>
                    <a:pt x="10814" y="7578"/>
                    <a:pt x="11087" y="6622"/>
                    <a:pt x="11087" y="5762"/>
                  </a:cubicBezTo>
                  <a:cubicBezTo>
                    <a:pt x="11087" y="2635"/>
                    <a:pt x="8548" y="0"/>
                    <a:pt x="5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4"/>
            <p:cNvSpPr/>
            <p:nvPr/>
          </p:nvSpPr>
          <p:spPr>
            <a:xfrm>
              <a:off x="5539663" y="3474050"/>
              <a:ext cx="264575" cy="223975"/>
            </a:xfrm>
            <a:custGeom>
              <a:avLst/>
              <a:gdLst/>
              <a:ahLst/>
              <a:cxnLst/>
              <a:rect l="l" t="t" r="r" b="b"/>
              <a:pathLst>
                <a:path w="10583" h="8959" extrusionOk="0">
                  <a:moveTo>
                    <a:pt x="5995" y="0"/>
                  </a:moveTo>
                  <a:cubicBezTo>
                    <a:pt x="1994" y="0"/>
                    <a:pt x="1" y="4833"/>
                    <a:pt x="2827" y="7646"/>
                  </a:cubicBezTo>
                  <a:cubicBezTo>
                    <a:pt x="3684" y="8503"/>
                    <a:pt x="4828" y="8959"/>
                    <a:pt x="5994" y="8959"/>
                  </a:cubicBezTo>
                  <a:cubicBezTo>
                    <a:pt x="6573" y="8959"/>
                    <a:pt x="7158" y="8846"/>
                    <a:pt x="7715" y="8615"/>
                  </a:cubicBezTo>
                  <a:cubicBezTo>
                    <a:pt x="9381" y="7933"/>
                    <a:pt x="10473" y="6294"/>
                    <a:pt x="10473" y="4478"/>
                  </a:cubicBezTo>
                  <a:cubicBezTo>
                    <a:pt x="10473" y="3768"/>
                    <a:pt x="10309" y="3072"/>
                    <a:pt x="9995" y="2444"/>
                  </a:cubicBezTo>
                  <a:lnTo>
                    <a:pt x="9981" y="2444"/>
                  </a:lnTo>
                  <a:cubicBezTo>
                    <a:pt x="9667" y="1843"/>
                    <a:pt x="9230" y="1311"/>
                    <a:pt x="8684" y="901"/>
                  </a:cubicBezTo>
                  <a:cubicBezTo>
                    <a:pt x="8646" y="880"/>
                    <a:pt x="8608" y="870"/>
                    <a:pt x="8573" y="870"/>
                  </a:cubicBezTo>
                  <a:cubicBezTo>
                    <a:pt x="8406" y="870"/>
                    <a:pt x="8292" y="1080"/>
                    <a:pt x="8438" y="1215"/>
                  </a:cubicBezTo>
                  <a:cubicBezTo>
                    <a:pt x="10172" y="2526"/>
                    <a:pt x="10582" y="4943"/>
                    <a:pt x="9381" y="6745"/>
                  </a:cubicBezTo>
                  <a:cubicBezTo>
                    <a:pt x="8597" y="7911"/>
                    <a:pt x="7303" y="8549"/>
                    <a:pt x="5982" y="8549"/>
                  </a:cubicBezTo>
                  <a:cubicBezTo>
                    <a:pt x="5278" y="8549"/>
                    <a:pt x="4565" y="8367"/>
                    <a:pt x="3919" y="7987"/>
                  </a:cubicBezTo>
                  <a:cubicBezTo>
                    <a:pt x="2062" y="6895"/>
                    <a:pt x="1380" y="4533"/>
                    <a:pt x="2363" y="2608"/>
                  </a:cubicBezTo>
                  <a:cubicBezTo>
                    <a:pt x="3079" y="1215"/>
                    <a:pt x="4507" y="402"/>
                    <a:pt x="5995" y="402"/>
                  </a:cubicBezTo>
                  <a:cubicBezTo>
                    <a:pt x="6548" y="402"/>
                    <a:pt x="7110" y="514"/>
                    <a:pt x="7647" y="751"/>
                  </a:cubicBezTo>
                  <a:cubicBezTo>
                    <a:pt x="7679" y="765"/>
                    <a:pt x="7709" y="772"/>
                    <a:pt x="7738" y="772"/>
                  </a:cubicBezTo>
                  <a:cubicBezTo>
                    <a:pt x="7928" y="772"/>
                    <a:pt x="8024" y="489"/>
                    <a:pt x="7810" y="382"/>
                  </a:cubicBezTo>
                  <a:cubicBezTo>
                    <a:pt x="7237" y="137"/>
                    <a:pt x="6623" y="0"/>
                    <a:pt x="5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4"/>
            <p:cNvSpPr/>
            <p:nvPr/>
          </p:nvSpPr>
          <p:spPr>
            <a:xfrm>
              <a:off x="5642763" y="3496225"/>
              <a:ext cx="92850" cy="181100"/>
            </a:xfrm>
            <a:custGeom>
              <a:avLst/>
              <a:gdLst/>
              <a:ahLst/>
              <a:cxnLst/>
              <a:rect l="l" t="t" r="r" b="b"/>
              <a:pathLst>
                <a:path w="3714" h="7244" extrusionOk="0">
                  <a:moveTo>
                    <a:pt x="1857" y="369"/>
                  </a:moveTo>
                  <a:cubicBezTo>
                    <a:pt x="1925" y="369"/>
                    <a:pt x="1980" y="424"/>
                    <a:pt x="1980" y="478"/>
                  </a:cubicBezTo>
                  <a:lnTo>
                    <a:pt x="1980" y="1025"/>
                  </a:lnTo>
                  <a:cubicBezTo>
                    <a:pt x="1980" y="1134"/>
                    <a:pt x="2075" y="1216"/>
                    <a:pt x="2185" y="1216"/>
                  </a:cubicBezTo>
                  <a:cubicBezTo>
                    <a:pt x="2785" y="1216"/>
                    <a:pt x="3263" y="1707"/>
                    <a:pt x="3263" y="2308"/>
                  </a:cubicBezTo>
                  <a:lnTo>
                    <a:pt x="3263" y="2636"/>
                  </a:lnTo>
                  <a:cubicBezTo>
                    <a:pt x="3263" y="2704"/>
                    <a:pt x="3209" y="2758"/>
                    <a:pt x="3140" y="2758"/>
                  </a:cubicBezTo>
                  <a:cubicBezTo>
                    <a:pt x="3086" y="2758"/>
                    <a:pt x="3031" y="2704"/>
                    <a:pt x="3031" y="2636"/>
                  </a:cubicBezTo>
                  <a:lnTo>
                    <a:pt x="3031" y="2322"/>
                  </a:lnTo>
                  <a:cubicBezTo>
                    <a:pt x="3017" y="1857"/>
                    <a:pt x="2649" y="1475"/>
                    <a:pt x="2185" y="1475"/>
                  </a:cubicBezTo>
                  <a:lnTo>
                    <a:pt x="2185" y="1461"/>
                  </a:lnTo>
                  <a:lnTo>
                    <a:pt x="1707" y="1461"/>
                  </a:lnTo>
                  <a:cubicBezTo>
                    <a:pt x="1147" y="1461"/>
                    <a:pt x="696" y="1912"/>
                    <a:pt x="696" y="2458"/>
                  </a:cubicBezTo>
                  <a:cubicBezTo>
                    <a:pt x="696" y="3018"/>
                    <a:pt x="1147" y="3468"/>
                    <a:pt x="1707" y="3468"/>
                  </a:cubicBezTo>
                  <a:lnTo>
                    <a:pt x="2021" y="3468"/>
                  </a:lnTo>
                  <a:cubicBezTo>
                    <a:pt x="2676" y="3468"/>
                    <a:pt x="3222" y="3987"/>
                    <a:pt x="3263" y="4643"/>
                  </a:cubicBezTo>
                  <a:cubicBezTo>
                    <a:pt x="3290" y="5298"/>
                    <a:pt x="2813" y="5871"/>
                    <a:pt x="2157" y="5953"/>
                  </a:cubicBezTo>
                  <a:cubicBezTo>
                    <a:pt x="2062" y="5967"/>
                    <a:pt x="1993" y="6049"/>
                    <a:pt x="1993" y="6144"/>
                  </a:cubicBezTo>
                  <a:lnTo>
                    <a:pt x="1993" y="6691"/>
                  </a:lnTo>
                  <a:cubicBezTo>
                    <a:pt x="1993" y="6759"/>
                    <a:pt x="1939" y="6814"/>
                    <a:pt x="1871" y="6814"/>
                  </a:cubicBezTo>
                  <a:cubicBezTo>
                    <a:pt x="1802" y="6814"/>
                    <a:pt x="1748" y="6759"/>
                    <a:pt x="1748" y="6691"/>
                  </a:cubicBezTo>
                  <a:lnTo>
                    <a:pt x="1748" y="6158"/>
                  </a:lnTo>
                  <a:cubicBezTo>
                    <a:pt x="1748" y="6049"/>
                    <a:pt x="1666" y="5953"/>
                    <a:pt x="1543" y="5953"/>
                  </a:cubicBezTo>
                  <a:cubicBezTo>
                    <a:pt x="956" y="5953"/>
                    <a:pt x="464" y="5475"/>
                    <a:pt x="464" y="4875"/>
                  </a:cubicBezTo>
                  <a:cubicBezTo>
                    <a:pt x="457" y="4806"/>
                    <a:pt x="522" y="4772"/>
                    <a:pt x="587" y="4772"/>
                  </a:cubicBezTo>
                  <a:cubicBezTo>
                    <a:pt x="652" y="4772"/>
                    <a:pt x="717" y="4806"/>
                    <a:pt x="710" y="4875"/>
                  </a:cubicBezTo>
                  <a:cubicBezTo>
                    <a:pt x="710" y="5331"/>
                    <a:pt x="1066" y="5708"/>
                    <a:pt x="1532" y="5708"/>
                  </a:cubicBezTo>
                  <a:cubicBezTo>
                    <a:pt x="1540" y="5708"/>
                    <a:pt x="1548" y="5708"/>
                    <a:pt x="1557" y="5708"/>
                  </a:cubicBezTo>
                  <a:lnTo>
                    <a:pt x="2034" y="5708"/>
                  </a:lnTo>
                  <a:cubicBezTo>
                    <a:pt x="2051" y="5708"/>
                    <a:pt x="2067" y="5709"/>
                    <a:pt x="2083" y="5709"/>
                  </a:cubicBezTo>
                  <a:cubicBezTo>
                    <a:pt x="2621" y="5709"/>
                    <a:pt x="3072" y="5268"/>
                    <a:pt x="3072" y="4711"/>
                  </a:cubicBezTo>
                  <a:cubicBezTo>
                    <a:pt x="3072" y="4154"/>
                    <a:pt x="2621" y="3713"/>
                    <a:pt x="2083" y="3713"/>
                  </a:cubicBezTo>
                  <a:cubicBezTo>
                    <a:pt x="2067" y="3713"/>
                    <a:pt x="2051" y="3713"/>
                    <a:pt x="2034" y="3714"/>
                  </a:cubicBezTo>
                  <a:lnTo>
                    <a:pt x="1707" y="3714"/>
                  </a:lnTo>
                  <a:cubicBezTo>
                    <a:pt x="1051" y="3701"/>
                    <a:pt x="505" y="3195"/>
                    <a:pt x="478" y="2540"/>
                  </a:cubicBezTo>
                  <a:cubicBezTo>
                    <a:pt x="437" y="1871"/>
                    <a:pt x="915" y="1311"/>
                    <a:pt x="1570" y="1229"/>
                  </a:cubicBezTo>
                  <a:cubicBezTo>
                    <a:pt x="1666" y="1216"/>
                    <a:pt x="1748" y="1134"/>
                    <a:pt x="1748" y="1025"/>
                  </a:cubicBezTo>
                  <a:lnTo>
                    <a:pt x="1748" y="478"/>
                  </a:lnTo>
                  <a:cubicBezTo>
                    <a:pt x="1748" y="424"/>
                    <a:pt x="1802" y="369"/>
                    <a:pt x="1857" y="369"/>
                  </a:cubicBezTo>
                  <a:close/>
                  <a:moveTo>
                    <a:pt x="1862" y="1"/>
                  </a:moveTo>
                  <a:cubicBezTo>
                    <a:pt x="1611" y="1"/>
                    <a:pt x="1359" y="164"/>
                    <a:pt x="1338" y="492"/>
                  </a:cubicBezTo>
                  <a:lnTo>
                    <a:pt x="1338" y="874"/>
                  </a:lnTo>
                  <a:cubicBezTo>
                    <a:pt x="533" y="1065"/>
                    <a:pt x="0" y="1830"/>
                    <a:pt x="96" y="2649"/>
                  </a:cubicBezTo>
                  <a:cubicBezTo>
                    <a:pt x="191" y="3468"/>
                    <a:pt x="874" y="4097"/>
                    <a:pt x="1707" y="4110"/>
                  </a:cubicBezTo>
                  <a:lnTo>
                    <a:pt x="2021" y="4110"/>
                  </a:lnTo>
                  <a:cubicBezTo>
                    <a:pt x="2034" y="4110"/>
                    <a:pt x="2047" y="4109"/>
                    <a:pt x="2060" y="4109"/>
                  </a:cubicBezTo>
                  <a:cubicBezTo>
                    <a:pt x="2854" y="4109"/>
                    <a:pt x="2854" y="5313"/>
                    <a:pt x="2060" y="5313"/>
                  </a:cubicBezTo>
                  <a:cubicBezTo>
                    <a:pt x="2047" y="5313"/>
                    <a:pt x="2034" y="5312"/>
                    <a:pt x="2021" y="5312"/>
                  </a:cubicBezTo>
                  <a:lnTo>
                    <a:pt x="1543" y="5312"/>
                  </a:lnTo>
                  <a:cubicBezTo>
                    <a:pt x="1297" y="5312"/>
                    <a:pt x="1106" y="5121"/>
                    <a:pt x="1106" y="4875"/>
                  </a:cubicBezTo>
                  <a:cubicBezTo>
                    <a:pt x="1126" y="4506"/>
                    <a:pt x="853" y="4322"/>
                    <a:pt x="580" y="4322"/>
                  </a:cubicBezTo>
                  <a:cubicBezTo>
                    <a:pt x="307" y="4322"/>
                    <a:pt x="34" y="4506"/>
                    <a:pt x="55" y="4875"/>
                  </a:cubicBezTo>
                  <a:cubicBezTo>
                    <a:pt x="55" y="5612"/>
                    <a:pt x="601" y="6240"/>
                    <a:pt x="1338" y="6349"/>
                  </a:cubicBezTo>
                  <a:lnTo>
                    <a:pt x="1338" y="6691"/>
                  </a:lnTo>
                  <a:cubicBezTo>
                    <a:pt x="1318" y="7059"/>
                    <a:pt x="1591" y="7244"/>
                    <a:pt x="1864" y="7244"/>
                  </a:cubicBezTo>
                  <a:cubicBezTo>
                    <a:pt x="2137" y="7244"/>
                    <a:pt x="2410" y="7059"/>
                    <a:pt x="2389" y="6691"/>
                  </a:cubicBezTo>
                  <a:lnTo>
                    <a:pt x="2389" y="6322"/>
                  </a:lnTo>
                  <a:cubicBezTo>
                    <a:pt x="3181" y="6131"/>
                    <a:pt x="3714" y="5366"/>
                    <a:pt x="3632" y="4547"/>
                  </a:cubicBezTo>
                  <a:cubicBezTo>
                    <a:pt x="3536" y="3728"/>
                    <a:pt x="2854" y="3100"/>
                    <a:pt x="2021" y="3086"/>
                  </a:cubicBezTo>
                  <a:lnTo>
                    <a:pt x="1707" y="3086"/>
                  </a:lnTo>
                  <a:cubicBezTo>
                    <a:pt x="1683" y="3089"/>
                    <a:pt x="1660" y="3090"/>
                    <a:pt x="1637" y="3090"/>
                  </a:cubicBezTo>
                  <a:cubicBezTo>
                    <a:pt x="1299" y="3090"/>
                    <a:pt x="1024" y="2818"/>
                    <a:pt x="1024" y="2485"/>
                  </a:cubicBezTo>
                  <a:cubicBezTo>
                    <a:pt x="1024" y="2141"/>
                    <a:pt x="1298" y="1881"/>
                    <a:pt x="1634" y="1881"/>
                  </a:cubicBezTo>
                  <a:cubicBezTo>
                    <a:pt x="1658" y="1881"/>
                    <a:pt x="1682" y="1882"/>
                    <a:pt x="1707" y="1885"/>
                  </a:cubicBezTo>
                  <a:lnTo>
                    <a:pt x="2185" y="1885"/>
                  </a:lnTo>
                  <a:cubicBezTo>
                    <a:pt x="2430" y="1885"/>
                    <a:pt x="2621" y="2076"/>
                    <a:pt x="2621" y="2322"/>
                  </a:cubicBezTo>
                  <a:lnTo>
                    <a:pt x="2621" y="2636"/>
                  </a:lnTo>
                  <a:cubicBezTo>
                    <a:pt x="2621" y="2922"/>
                    <a:pt x="2854" y="3154"/>
                    <a:pt x="3140" y="3154"/>
                  </a:cubicBezTo>
                  <a:lnTo>
                    <a:pt x="3140" y="3141"/>
                  </a:lnTo>
                  <a:cubicBezTo>
                    <a:pt x="3427" y="3141"/>
                    <a:pt x="3673" y="2909"/>
                    <a:pt x="3673" y="2622"/>
                  </a:cubicBezTo>
                  <a:lnTo>
                    <a:pt x="3673" y="2308"/>
                  </a:lnTo>
                  <a:cubicBezTo>
                    <a:pt x="3673" y="1557"/>
                    <a:pt x="3113" y="929"/>
                    <a:pt x="2376" y="833"/>
                  </a:cubicBezTo>
                  <a:lnTo>
                    <a:pt x="2376" y="492"/>
                  </a:lnTo>
                  <a:cubicBezTo>
                    <a:pt x="2362" y="164"/>
                    <a:pt x="2113" y="1"/>
                    <a:pt x="1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74"/>
          <p:cNvGrpSpPr/>
          <p:nvPr/>
        </p:nvGrpSpPr>
        <p:grpSpPr>
          <a:xfrm>
            <a:off x="6299813" y="3505775"/>
            <a:ext cx="342375" cy="224300"/>
            <a:chOff x="6299813" y="3505775"/>
            <a:chExt cx="342375" cy="224300"/>
          </a:xfrm>
        </p:grpSpPr>
        <p:sp>
          <p:nvSpPr>
            <p:cNvPr id="1303" name="Google Shape;1303;p74"/>
            <p:cNvSpPr/>
            <p:nvPr/>
          </p:nvSpPr>
          <p:spPr>
            <a:xfrm>
              <a:off x="6299813" y="3505775"/>
              <a:ext cx="342375" cy="224300"/>
            </a:xfrm>
            <a:custGeom>
              <a:avLst/>
              <a:gdLst/>
              <a:ahLst/>
              <a:cxnLst/>
              <a:rect l="l" t="t" r="r" b="b"/>
              <a:pathLst>
                <a:path w="13695" h="8972" extrusionOk="0">
                  <a:moveTo>
                    <a:pt x="10268" y="410"/>
                  </a:moveTo>
                  <a:lnTo>
                    <a:pt x="10268" y="4069"/>
                  </a:lnTo>
                  <a:lnTo>
                    <a:pt x="397" y="4069"/>
                  </a:lnTo>
                  <a:lnTo>
                    <a:pt x="397" y="410"/>
                  </a:lnTo>
                  <a:close/>
                  <a:moveTo>
                    <a:pt x="10268" y="4465"/>
                  </a:moveTo>
                  <a:lnTo>
                    <a:pt x="10268" y="7264"/>
                  </a:lnTo>
                  <a:cubicBezTo>
                    <a:pt x="10268" y="7770"/>
                    <a:pt x="10486" y="8247"/>
                    <a:pt x="10869" y="8561"/>
                  </a:cubicBezTo>
                  <a:lnTo>
                    <a:pt x="1694" y="8561"/>
                  </a:lnTo>
                  <a:cubicBezTo>
                    <a:pt x="984" y="8561"/>
                    <a:pt x="397" y="7988"/>
                    <a:pt x="397" y="7264"/>
                  </a:cubicBezTo>
                  <a:lnTo>
                    <a:pt x="397" y="4465"/>
                  </a:lnTo>
                  <a:close/>
                  <a:moveTo>
                    <a:pt x="12616" y="1694"/>
                  </a:moveTo>
                  <a:cubicBezTo>
                    <a:pt x="12944" y="1694"/>
                    <a:pt x="13272" y="1912"/>
                    <a:pt x="13272" y="2349"/>
                  </a:cubicBezTo>
                  <a:lnTo>
                    <a:pt x="13272" y="7264"/>
                  </a:lnTo>
                  <a:cubicBezTo>
                    <a:pt x="13272" y="7988"/>
                    <a:pt x="12685" y="8561"/>
                    <a:pt x="11975" y="8561"/>
                  </a:cubicBezTo>
                  <a:cubicBezTo>
                    <a:pt x="11251" y="8561"/>
                    <a:pt x="10678" y="7988"/>
                    <a:pt x="10678" y="7264"/>
                  </a:cubicBezTo>
                  <a:lnTo>
                    <a:pt x="10678" y="6609"/>
                  </a:lnTo>
                  <a:lnTo>
                    <a:pt x="11756" y="6609"/>
                  </a:lnTo>
                  <a:cubicBezTo>
                    <a:pt x="11865" y="6609"/>
                    <a:pt x="11961" y="6513"/>
                    <a:pt x="11961" y="6404"/>
                  </a:cubicBezTo>
                  <a:lnTo>
                    <a:pt x="11961" y="3947"/>
                  </a:lnTo>
                  <a:cubicBezTo>
                    <a:pt x="11975" y="3803"/>
                    <a:pt x="11865" y="3732"/>
                    <a:pt x="11756" y="3732"/>
                  </a:cubicBezTo>
                  <a:cubicBezTo>
                    <a:pt x="11647" y="3732"/>
                    <a:pt x="11538" y="3803"/>
                    <a:pt x="11551" y="3947"/>
                  </a:cubicBezTo>
                  <a:lnTo>
                    <a:pt x="11551" y="6213"/>
                  </a:lnTo>
                  <a:lnTo>
                    <a:pt x="10678" y="6213"/>
                  </a:lnTo>
                  <a:lnTo>
                    <a:pt x="10678" y="1694"/>
                  </a:lnTo>
                  <a:lnTo>
                    <a:pt x="11783" y="1694"/>
                  </a:lnTo>
                  <a:cubicBezTo>
                    <a:pt x="11647" y="1871"/>
                    <a:pt x="11565" y="2103"/>
                    <a:pt x="11565" y="2349"/>
                  </a:cubicBezTo>
                  <a:lnTo>
                    <a:pt x="11565" y="3005"/>
                  </a:lnTo>
                  <a:cubicBezTo>
                    <a:pt x="11551" y="3148"/>
                    <a:pt x="11657" y="3220"/>
                    <a:pt x="11763" y="3220"/>
                  </a:cubicBezTo>
                  <a:cubicBezTo>
                    <a:pt x="11869" y="3220"/>
                    <a:pt x="11975" y="3148"/>
                    <a:pt x="11961" y="3005"/>
                  </a:cubicBezTo>
                  <a:lnTo>
                    <a:pt x="11961" y="2349"/>
                  </a:lnTo>
                  <a:cubicBezTo>
                    <a:pt x="11961" y="1912"/>
                    <a:pt x="12289" y="1694"/>
                    <a:pt x="12616" y="1694"/>
                  </a:cubicBezTo>
                  <a:close/>
                  <a:moveTo>
                    <a:pt x="205" y="1"/>
                  </a:moveTo>
                  <a:cubicBezTo>
                    <a:pt x="96" y="1"/>
                    <a:pt x="1" y="96"/>
                    <a:pt x="1" y="206"/>
                  </a:cubicBezTo>
                  <a:lnTo>
                    <a:pt x="1" y="7264"/>
                  </a:lnTo>
                  <a:cubicBezTo>
                    <a:pt x="1" y="8206"/>
                    <a:pt x="765" y="8971"/>
                    <a:pt x="1707" y="8971"/>
                  </a:cubicBezTo>
                  <a:lnTo>
                    <a:pt x="11988" y="8971"/>
                  </a:lnTo>
                  <a:cubicBezTo>
                    <a:pt x="12930" y="8971"/>
                    <a:pt x="13695" y="8206"/>
                    <a:pt x="13695" y="7264"/>
                  </a:cubicBezTo>
                  <a:lnTo>
                    <a:pt x="13695" y="2349"/>
                  </a:lnTo>
                  <a:cubicBezTo>
                    <a:pt x="13695" y="1762"/>
                    <a:pt x="13217" y="1284"/>
                    <a:pt x="12630" y="1284"/>
                  </a:cubicBezTo>
                  <a:lnTo>
                    <a:pt x="10678" y="1284"/>
                  </a:lnTo>
                  <a:lnTo>
                    <a:pt x="10678" y="206"/>
                  </a:lnTo>
                  <a:cubicBezTo>
                    <a:pt x="10678" y="96"/>
                    <a:pt x="10582" y="1"/>
                    <a:pt x="10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74"/>
            <p:cNvSpPr/>
            <p:nvPr/>
          </p:nvSpPr>
          <p:spPr>
            <a:xfrm>
              <a:off x="6488538" y="3521825"/>
              <a:ext cx="54350" cy="79900"/>
            </a:xfrm>
            <a:custGeom>
              <a:avLst/>
              <a:gdLst/>
              <a:ahLst/>
              <a:cxnLst/>
              <a:rect l="l" t="t" r="r" b="b"/>
              <a:pathLst>
                <a:path w="2174" h="3196" extrusionOk="0">
                  <a:moveTo>
                    <a:pt x="1081" y="1"/>
                  </a:moveTo>
                  <a:cubicBezTo>
                    <a:pt x="978" y="1"/>
                    <a:pt x="876" y="69"/>
                    <a:pt x="876" y="205"/>
                  </a:cubicBezTo>
                  <a:lnTo>
                    <a:pt x="876" y="437"/>
                  </a:lnTo>
                  <a:cubicBezTo>
                    <a:pt x="1" y="517"/>
                    <a:pt x="91" y="1806"/>
                    <a:pt x="934" y="1806"/>
                  </a:cubicBezTo>
                  <a:cubicBezTo>
                    <a:pt x="960" y="1806"/>
                    <a:pt x="986" y="1805"/>
                    <a:pt x="1012" y="1803"/>
                  </a:cubicBezTo>
                  <a:lnTo>
                    <a:pt x="1149" y="1803"/>
                  </a:lnTo>
                  <a:cubicBezTo>
                    <a:pt x="1504" y="1830"/>
                    <a:pt x="1504" y="2349"/>
                    <a:pt x="1149" y="2376"/>
                  </a:cubicBezTo>
                  <a:lnTo>
                    <a:pt x="944" y="2376"/>
                  </a:lnTo>
                  <a:cubicBezTo>
                    <a:pt x="821" y="2376"/>
                    <a:pt x="726" y="2281"/>
                    <a:pt x="726" y="2158"/>
                  </a:cubicBezTo>
                  <a:cubicBezTo>
                    <a:pt x="726" y="2021"/>
                    <a:pt x="627" y="1953"/>
                    <a:pt x="528" y="1953"/>
                  </a:cubicBezTo>
                  <a:cubicBezTo>
                    <a:pt x="429" y="1953"/>
                    <a:pt x="330" y="2021"/>
                    <a:pt x="330" y="2158"/>
                  </a:cubicBezTo>
                  <a:cubicBezTo>
                    <a:pt x="330" y="2472"/>
                    <a:pt x="562" y="2745"/>
                    <a:pt x="876" y="2772"/>
                  </a:cubicBezTo>
                  <a:lnTo>
                    <a:pt x="876" y="2991"/>
                  </a:lnTo>
                  <a:cubicBezTo>
                    <a:pt x="876" y="3127"/>
                    <a:pt x="978" y="3195"/>
                    <a:pt x="1081" y="3195"/>
                  </a:cubicBezTo>
                  <a:cubicBezTo>
                    <a:pt x="1183" y="3195"/>
                    <a:pt x="1285" y="3127"/>
                    <a:pt x="1285" y="2991"/>
                  </a:cubicBezTo>
                  <a:lnTo>
                    <a:pt x="1285" y="2758"/>
                  </a:lnTo>
                  <a:cubicBezTo>
                    <a:pt x="2173" y="2679"/>
                    <a:pt x="2071" y="1390"/>
                    <a:pt x="1227" y="1390"/>
                  </a:cubicBezTo>
                  <a:cubicBezTo>
                    <a:pt x="1201" y="1390"/>
                    <a:pt x="1175" y="1391"/>
                    <a:pt x="1149" y="1393"/>
                  </a:cubicBezTo>
                  <a:lnTo>
                    <a:pt x="1012" y="1393"/>
                  </a:lnTo>
                  <a:cubicBezTo>
                    <a:pt x="657" y="1366"/>
                    <a:pt x="657" y="847"/>
                    <a:pt x="1012" y="820"/>
                  </a:cubicBezTo>
                  <a:lnTo>
                    <a:pt x="1217" y="820"/>
                  </a:lnTo>
                  <a:cubicBezTo>
                    <a:pt x="1340" y="820"/>
                    <a:pt x="1436" y="915"/>
                    <a:pt x="1436" y="1038"/>
                  </a:cubicBezTo>
                  <a:lnTo>
                    <a:pt x="1436" y="1175"/>
                  </a:lnTo>
                  <a:cubicBezTo>
                    <a:pt x="1436" y="1284"/>
                    <a:pt x="1531" y="1380"/>
                    <a:pt x="1640" y="1380"/>
                  </a:cubicBezTo>
                  <a:cubicBezTo>
                    <a:pt x="1750" y="1380"/>
                    <a:pt x="1845" y="1284"/>
                    <a:pt x="1845" y="1175"/>
                  </a:cubicBezTo>
                  <a:lnTo>
                    <a:pt x="1845" y="1038"/>
                  </a:lnTo>
                  <a:cubicBezTo>
                    <a:pt x="1845" y="724"/>
                    <a:pt x="1599" y="451"/>
                    <a:pt x="1285" y="424"/>
                  </a:cubicBezTo>
                  <a:lnTo>
                    <a:pt x="1285" y="205"/>
                  </a:lnTo>
                  <a:cubicBezTo>
                    <a:pt x="1285" y="69"/>
                    <a:pt x="1183" y="1"/>
                    <a:pt x="1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4"/>
            <p:cNvSpPr/>
            <p:nvPr/>
          </p:nvSpPr>
          <p:spPr>
            <a:xfrm>
              <a:off x="6331913" y="3532750"/>
              <a:ext cx="42200" cy="58300"/>
            </a:xfrm>
            <a:custGeom>
              <a:avLst/>
              <a:gdLst/>
              <a:ahLst/>
              <a:cxnLst/>
              <a:rect l="l" t="t" r="r" b="b"/>
              <a:pathLst>
                <a:path w="1688" h="2332" extrusionOk="0">
                  <a:moveTo>
                    <a:pt x="1488" y="0"/>
                  </a:moveTo>
                  <a:cubicBezTo>
                    <a:pt x="1379" y="0"/>
                    <a:pt x="1283" y="82"/>
                    <a:pt x="1283" y="192"/>
                  </a:cubicBezTo>
                  <a:lnTo>
                    <a:pt x="1283" y="1461"/>
                  </a:lnTo>
                  <a:lnTo>
                    <a:pt x="369" y="96"/>
                  </a:lnTo>
                  <a:cubicBezTo>
                    <a:pt x="327" y="33"/>
                    <a:pt x="263" y="5"/>
                    <a:pt x="200" y="5"/>
                  </a:cubicBezTo>
                  <a:cubicBezTo>
                    <a:pt x="99" y="5"/>
                    <a:pt x="0" y="79"/>
                    <a:pt x="0" y="205"/>
                  </a:cubicBezTo>
                  <a:lnTo>
                    <a:pt x="0" y="2130"/>
                  </a:lnTo>
                  <a:cubicBezTo>
                    <a:pt x="14" y="2253"/>
                    <a:pt x="109" y="2315"/>
                    <a:pt x="203" y="2315"/>
                  </a:cubicBezTo>
                  <a:cubicBezTo>
                    <a:pt x="297" y="2315"/>
                    <a:pt x="389" y="2253"/>
                    <a:pt x="396" y="2130"/>
                  </a:cubicBezTo>
                  <a:lnTo>
                    <a:pt x="396" y="861"/>
                  </a:lnTo>
                  <a:lnTo>
                    <a:pt x="1311" y="2240"/>
                  </a:lnTo>
                  <a:cubicBezTo>
                    <a:pt x="1353" y="2302"/>
                    <a:pt x="1419" y="2331"/>
                    <a:pt x="1483" y="2331"/>
                  </a:cubicBezTo>
                  <a:cubicBezTo>
                    <a:pt x="1587" y="2331"/>
                    <a:pt x="1688" y="2257"/>
                    <a:pt x="1679" y="2130"/>
                  </a:cubicBezTo>
                  <a:lnTo>
                    <a:pt x="1679" y="192"/>
                  </a:lnTo>
                  <a:cubicBezTo>
                    <a:pt x="1679" y="82"/>
                    <a:pt x="1597" y="0"/>
                    <a:pt x="1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4"/>
            <p:cNvSpPr/>
            <p:nvPr/>
          </p:nvSpPr>
          <p:spPr>
            <a:xfrm>
              <a:off x="6385488" y="3532725"/>
              <a:ext cx="38725" cy="58100"/>
            </a:xfrm>
            <a:custGeom>
              <a:avLst/>
              <a:gdLst/>
              <a:ahLst/>
              <a:cxnLst/>
              <a:rect l="l" t="t" r="r" b="b"/>
              <a:pathLst>
                <a:path w="1549" h="2324" extrusionOk="0">
                  <a:moveTo>
                    <a:pt x="1295" y="0"/>
                  </a:moveTo>
                  <a:cubicBezTo>
                    <a:pt x="1287" y="0"/>
                    <a:pt x="1279" y="1"/>
                    <a:pt x="1270" y="1"/>
                  </a:cubicBezTo>
                  <a:lnTo>
                    <a:pt x="192" y="1"/>
                  </a:lnTo>
                  <a:cubicBezTo>
                    <a:pt x="83" y="1"/>
                    <a:pt x="1" y="83"/>
                    <a:pt x="1" y="193"/>
                  </a:cubicBezTo>
                  <a:lnTo>
                    <a:pt x="1" y="2118"/>
                  </a:lnTo>
                  <a:cubicBezTo>
                    <a:pt x="1" y="2227"/>
                    <a:pt x="83" y="2322"/>
                    <a:pt x="192" y="2322"/>
                  </a:cubicBezTo>
                  <a:lnTo>
                    <a:pt x="1270" y="2322"/>
                  </a:lnTo>
                  <a:cubicBezTo>
                    <a:pt x="1279" y="2323"/>
                    <a:pt x="1287" y="2324"/>
                    <a:pt x="1295" y="2324"/>
                  </a:cubicBezTo>
                  <a:cubicBezTo>
                    <a:pt x="1549" y="2324"/>
                    <a:pt x="1549" y="1925"/>
                    <a:pt x="1295" y="1925"/>
                  </a:cubicBezTo>
                  <a:cubicBezTo>
                    <a:pt x="1287" y="1925"/>
                    <a:pt x="1279" y="1926"/>
                    <a:pt x="1270" y="1927"/>
                  </a:cubicBezTo>
                  <a:lnTo>
                    <a:pt x="397" y="1927"/>
                  </a:lnTo>
                  <a:lnTo>
                    <a:pt x="397" y="1258"/>
                  </a:lnTo>
                  <a:lnTo>
                    <a:pt x="1052" y="1258"/>
                  </a:lnTo>
                  <a:cubicBezTo>
                    <a:pt x="1298" y="1230"/>
                    <a:pt x="1298" y="875"/>
                    <a:pt x="1052" y="848"/>
                  </a:cubicBezTo>
                  <a:lnTo>
                    <a:pt x="397" y="848"/>
                  </a:lnTo>
                  <a:lnTo>
                    <a:pt x="397" y="397"/>
                  </a:lnTo>
                  <a:lnTo>
                    <a:pt x="1270" y="397"/>
                  </a:lnTo>
                  <a:cubicBezTo>
                    <a:pt x="1279" y="398"/>
                    <a:pt x="1287" y="399"/>
                    <a:pt x="1295" y="399"/>
                  </a:cubicBezTo>
                  <a:cubicBezTo>
                    <a:pt x="1549" y="399"/>
                    <a:pt x="1549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4"/>
            <p:cNvSpPr/>
            <p:nvPr/>
          </p:nvSpPr>
          <p:spPr>
            <a:xfrm>
              <a:off x="6433263" y="3532400"/>
              <a:ext cx="53275" cy="58125"/>
            </a:xfrm>
            <a:custGeom>
              <a:avLst/>
              <a:gdLst/>
              <a:ahLst/>
              <a:cxnLst/>
              <a:rect l="l" t="t" r="r" b="b"/>
              <a:pathLst>
                <a:path w="2131" h="2325" extrusionOk="0">
                  <a:moveTo>
                    <a:pt x="1954" y="1"/>
                  </a:moveTo>
                  <a:lnTo>
                    <a:pt x="1940" y="14"/>
                  </a:lnTo>
                  <a:cubicBezTo>
                    <a:pt x="1932" y="13"/>
                    <a:pt x="1923" y="13"/>
                    <a:pt x="1915" y="13"/>
                  </a:cubicBezTo>
                  <a:cubicBezTo>
                    <a:pt x="1826" y="13"/>
                    <a:pt x="1734" y="78"/>
                    <a:pt x="1721" y="178"/>
                  </a:cubicBezTo>
                  <a:lnTo>
                    <a:pt x="1599" y="1352"/>
                  </a:lnTo>
                  <a:lnTo>
                    <a:pt x="1257" y="547"/>
                  </a:lnTo>
                  <a:cubicBezTo>
                    <a:pt x="1223" y="472"/>
                    <a:pt x="1148" y="434"/>
                    <a:pt x="1073" y="434"/>
                  </a:cubicBezTo>
                  <a:cubicBezTo>
                    <a:pt x="998" y="434"/>
                    <a:pt x="923" y="472"/>
                    <a:pt x="889" y="547"/>
                  </a:cubicBezTo>
                  <a:lnTo>
                    <a:pt x="547" y="1352"/>
                  </a:lnTo>
                  <a:lnTo>
                    <a:pt x="411" y="178"/>
                  </a:lnTo>
                  <a:cubicBezTo>
                    <a:pt x="398" y="59"/>
                    <a:pt x="307" y="3"/>
                    <a:pt x="216" y="3"/>
                  </a:cubicBezTo>
                  <a:cubicBezTo>
                    <a:pt x="108" y="3"/>
                    <a:pt x="0" y="79"/>
                    <a:pt x="15" y="219"/>
                  </a:cubicBezTo>
                  <a:lnTo>
                    <a:pt x="233" y="2144"/>
                  </a:lnTo>
                  <a:cubicBezTo>
                    <a:pt x="241" y="2261"/>
                    <a:pt x="338" y="2325"/>
                    <a:pt x="435" y="2325"/>
                  </a:cubicBezTo>
                  <a:cubicBezTo>
                    <a:pt x="507" y="2325"/>
                    <a:pt x="580" y="2289"/>
                    <a:pt x="615" y="2213"/>
                  </a:cubicBezTo>
                  <a:lnTo>
                    <a:pt x="1066" y="1134"/>
                  </a:lnTo>
                  <a:lnTo>
                    <a:pt x="1530" y="2213"/>
                  </a:lnTo>
                  <a:cubicBezTo>
                    <a:pt x="1565" y="2289"/>
                    <a:pt x="1636" y="2325"/>
                    <a:pt x="1707" y="2325"/>
                  </a:cubicBezTo>
                  <a:cubicBezTo>
                    <a:pt x="1801" y="2325"/>
                    <a:pt x="1897" y="2261"/>
                    <a:pt x="1913" y="2144"/>
                  </a:cubicBezTo>
                  <a:lnTo>
                    <a:pt x="2131" y="219"/>
                  </a:lnTo>
                  <a:cubicBezTo>
                    <a:pt x="2131" y="110"/>
                    <a:pt x="2063" y="14"/>
                    <a:pt x="1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4"/>
            <p:cNvSpPr/>
            <p:nvPr/>
          </p:nvSpPr>
          <p:spPr>
            <a:xfrm>
              <a:off x="6330888" y="3634100"/>
              <a:ext cx="82750" cy="10325"/>
            </a:xfrm>
            <a:custGeom>
              <a:avLst/>
              <a:gdLst/>
              <a:ahLst/>
              <a:cxnLst/>
              <a:rect l="l" t="t" r="r" b="b"/>
              <a:pathLst>
                <a:path w="3310" h="413" extrusionOk="0">
                  <a:moveTo>
                    <a:pt x="3043" y="0"/>
                  </a:moveTo>
                  <a:cubicBezTo>
                    <a:pt x="3034" y="0"/>
                    <a:pt x="3026" y="1"/>
                    <a:pt x="3017" y="1"/>
                  </a:cubicBezTo>
                  <a:lnTo>
                    <a:pt x="246" y="1"/>
                  </a:lnTo>
                  <a:cubicBezTo>
                    <a:pt x="0" y="29"/>
                    <a:pt x="0" y="384"/>
                    <a:pt x="246" y="411"/>
                  </a:cubicBezTo>
                  <a:lnTo>
                    <a:pt x="3017" y="411"/>
                  </a:lnTo>
                  <a:cubicBezTo>
                    <a:pt x="3026" y="412"/>
                    <a:pt x="3034" y="412"/>
                    <a:pt x="3043" y="412"/>
                  </a:cubicBezTo>
                  <a:cubicBezTo>
                    <a:pt x="3310" y="412"/>
                    <a:pt x="3310" y="0"/>
                    <a:pt x="3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4"/>
            <p:cNvSpPr/>
            <p:nvPr/>
          </p:nvSpPr>
          <p:spPr>
            <a:xfrm>
              <a:off x="6431763" y="3634100"/>
              <a:ext cx="105100" cy="10325"/>
            </a:xfrm>
            <a:custGeom>
              <a:avLst/>
              <a:gdLst/>
              <a:ahLst/>
              <a:cxnLst/>
              <a:rect l="l" t="t" r="r" b="b"/>
              <a:pathLst>
                <a:path w="4204" h="413" extrusionOk="0">
                  <a:moveTo>
                    <a:pt x="256" y="0"/>
                  </a:moveTo>
                  <a:cubicBezTo>
                    <a:pt x="1" y="0"/>
                    <a:pt x="1" y="412"/>
                    <a:pt x="256" y="412"/>
                  </a:cubicBezTo>
                  <a:cubicBezTo>
                    <a:pt x="263" y="412"/>
                    <a:pt x="271" y="412"/>
                    <a:pt x="280" y="411"/>
                  </a:cubicBezTo>
                  <a:lnTo>
                    <a:pt x="3911" y="411"/>
                  </a:lnTo>
                  <a:cubicBezTo>
                    <a:pt x="3920" y="412"/>
                    <a:pt x="3928" y="412"/>
                    <a:pt x="3936" y="412"/>
                  </a:cubicBezTo>
                  <a:cubicBezTo>
                    <a:pt x="4203" y="412"/>
                    <a:pt x="4203" y="0"/>
                    <a:pt x="3936" y="0"/>
                  </a:cubicBezTo>
                  <a:cubicBezTo>
                    <a:pt x="3928" y="0"/>
                    <a:pt x="3920" y="1"/>
                    <a:pt x="3911" y="1"/>
                  </a:cubicBezTo>
                  <a:lnTo>
                    <a:pt x="280" y="1"/>
                  </a:lnTo>
                  <a:cubicBezTo>
                    <a:pt x="271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4"/>
            <p:cNvSpPr/>
            <p:nvPr/>
          </p:nvSpPr>
          <p:spPr>
            <a:xfrm>
              <a:off x="6330888" y="3661100"/>
              <a:ext cx="44400" cy="9900"/>
            </a:xfrm>
            <a:custGeom>
              <a:avLst/>
              <a:gdLst/>
              <a:ahLst/>
              <a:cxnLst/>
              <a:rect l="l" t="t" r="r" b="b"/>
              <a:pathLst>
                <a:path w="1776" h="396" extrusionOk="0">
                  <a:moveTo>
                    <a:pt x="246" y="0"/>
                  </a:moveTo>
                  <a:cubicBezTo>
                    <a:pt x="0" y="14"/>
                    <a:pt x="0" y="369"/>
                    <a:pt x="246" y="396"/>
                  </a:cubicBezTo>
                  <a:lnTo>
                    <a:pt x="1529" y="396"/>
                  </a:lnTo>
                  <a:cubicBezTo>
                    <a:pt x="1775" y="369"/>
                    <a:pt x="1775" y="14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4"/>
            <p:cNvSpPr/>
            <p:nvPr/>
          </p:nvSpPr>
          <p:spPr>
            <a:xfrm>
              <a:off x="6330888" y="3687675"/>
              <a:ext cx="82850" cy="10300"/>
            </a:xfrm>
            <a:custGeom>
              <a:avLst/>
              <a:gdLst/>
              <a:ahLst/>
              <a:cxnLst/>
              <a:rect l="l" t="t" r="r" b="b"/>
              <a:pathLst>
                <a:path w="3314" h="412" extrusionOk="0">
                  <a:moveTo>
                    <a:pt x="3043" y="1"/>
                  </a:moveTo>
                  <a:cubicBezTo>
                    <a:pt x="3035" y="1"/>
                    <a:pt x="3026" y="1"/>
                    <a:pt x="3017" y="2"/>
                  </a:cubicBezTo>
                  <a:lnTo>
                    <a:pt x="246" y="2"/>
                  </a:lnTo>
                  <a:cubicBezTo>
                    <a:pt x="0" y="29"/>
                    <a:pt x="0" y="384"/>
                    <a:pt x="246" y="412"/>
                  </a:cubicBezTo>
                  <a:lnTo>
                    <a:pt x="3017" y="412"/>
                  </a:lnTo>
                  <a:cubicBezTo>
                    <a:pt x="3022" y="412"/>
                    <a:pt x="3026" y="412"/>
                    <a:pt x="3031" y="412"/>
                  </a:cubicBezTo>
                  <a:cubicBezTo>
                    <a:pt x="3309" y="412"/>
                    <a:pt x="3313" y="1"/>
                    <a:pt x="3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4"/>
            <p:cNvSpPr/>
            <p:nvPr/>
          </p:nvSpPr>
          <p:spPr>
            <a:xfrm>
              <a:off x="6384463" y="3661050"/>
              <a:ext cx="29175" cy="10000"/>
            </a:xfrm>
            <a:custGeom>
              <a:avLst/>
              <a:gdLst/>
              <a:ahLst/>
              <a:cxnLst/>
              <a:rect l="l" t="t" r="r" b="b"/>
              <a:pathLst>
                <a:path w="1167" h="400" extrusionOk="0">
                  <a:moveTo>
                    <a:pt x="900" y="1"/>
                  </a:moveTo>
                  <a:cubicBezTo>
                    <a:pt x="892" y="1"/>
                    <a:pt x="883" y="1"/>
                    <a:pt x="874" y="2"/>
                  </a:cubicBezTo>
                  <a:lnTo>
                    <a:pt x="233" y="2"/>
                  </a:lnTo>
                  <a:cubicBezTo>
                    <a:pt x="1" y="16"/>
                    <a:pt x="1" y="371"/>
                    <a:pt x="233" y="398"/>
                  </a:cubicBezTo>
                  <a:lnTo>
                    <a:pt x="874" y="398"/>
                  </a:lnTo>
                  <a:cubicBezTo>
                    <a:pt x="883" y="399"/>
                    <a:pt x="892" y="399"/>
                    <a:pt x="900" y="399"/>
                  </a:cubicBezTo>
                  <a:cubicBezTo>
                    <a:pt x="1166" y="399"/>
                    <a:pt x="1166" y="1"/>
                    <a:pt x="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4"/>
            <p:cNvSpPr/>
            <p:nvPr/>
          </p:nvSpPr>
          <p:spPr>
            <a:xfrm>
              <a:off x="6431788" y="3661050"/>
              <a:ext cx="51475" cy="10000"/>
            </a:xfrm>
            <a:custGeom>
              <a:avLst/>
              <a:gdLst/>
              <a:ahLst/>
              <a:cxnLst/>
              <a:rect l="l" t="t" r="r" b="b"/>
              <a:pathLst>
                <a:path w="2059" h="400" extrusionOk="0">
                  <a:moveTo>
                    <a:pt x="254" y="1"/>
                  </a:moveTo>
                  <a:cubicBezTo>
                    <a:pt x="0" y="1"/>
                    <a:pt x="0" y="399"/>
                    <a:pt x="254" y="399"/>
                  </a:cubicBezTo>
                  <a:cubicBezTo>
                    <a:pt x="262" y="399"/>
                    <a:pt x="270" y="399"/>
                    <a:pt x="279" y="398"/>
                  </a:cubicBezTo>
                  <a:lnTo>
                    <a:pt x="1780" y="398"/>
                  </a:lnTo>
                  <a:cubicBezTo>
                    <a:pt x="1789" y="399"/>
                    <a:pt x="1797" y="399"/>
                    <a:pt x="1805" y="399"/>
                  </a:cubicBezTo>
                  <a:cubicBezTo>
                    <a:pt x="2059" y="399"/>
                    <a:pt x="2059" y="1"/>
                    <a:pt x="1805" y="1"/>
                  </a:cubicBezTo>
                  <a:cubicBezTo>
                    <a:pt x="1797" y="1"/>
                    <a:pt x="1789" y="1"/>
                    <a:pt x="1780" y="2"/>
                  </a:cubicBezTo>
                  <a:lnTo>
                    <a:pt x="279" y="2"/>
                  </a:lnTo>
                  <a:cubicBezTo>
                    <a:pt x="270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4"/>
            <p:cNvSpPr/>
            <p:nvPr/>
          </p:nvSpPr>
          <p:spPr>
            <a:xfrm>
              <a:off x="6490163" y="3661050"/>
              <a:ext cx="46350" cy="10000"/>
            </a:xfrm>
            <a:custGeom>
              <a:avLst/>
              <a:gdLst/>
              <a:ahLst/>
              <a:cxnLst/>
              <a:rect l="l" t="t" r="r" b="b"/>
              <a:pathLst>
                <a:path w="1854" h="400" extrusionOk="0">
                  <a:moveTo>
                    <a:pt x="266" y="1"/>
                  </a:moveTo>
                  <a:cubicBezTo>
                    <a:pt x="0" y="1"/>
                    <a:pt x="0" y="399"/>
                    <a:pt x="266" y="399"/>
                  </a:cubicBezTo>
                  <a:cubicBezTo>
                    <a:pt x="274" y="399"/>
                    <a:pt x="283" y="399"/>
                    <a:pt x="292" y="398"/>
                  </a:cubicBezTo>
                  <a:lnTo>
                    <a:pt x="1575" y="398"/>
                  </a:lnTo>
                  <a:cubicBezTo>
                    <a:pt x="1584" y="399"/>
                    <a:pt x="1592" y="399"/>
                    <a:pt x="1600" y="399"/>
                  </a:cubicBezTo>
                  <a:cubicBezTo>
                    <a:pt x="1854" y="399"/>
                    <a:pt x="1854" y="1"/>
                    <a:pt x="1600" y="1"/>
                  </a:cubicBezTo>
                  <a:cubicBezTo>
                    <a:pt x="1592" y="1"/>
                    <a:pt x="1584" y="1"/>
                    <a:pt x="1575" y="2"/>
                  </a:cubicBezTo>
                  <a:lnTo>
                    <a:pt x="292" y="2"/>
                  </a:lnTo>
                  <a:cubicBezTo>
                    <a:pt x="283" y="1"/>
                    <a:pt x="274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4"/>
            <p:cNvSpPr/>
            <p:nvPr/>
          </p:nvSpPr>
          <p:spPr>
            <a:xfrm>
              <a:off x="6431688" y="3687675"/>
              <a:ext cx="71925" cy="10300"/>
            </a:xfrm>
            <a:custGeom>
              <a:avLst/>
              <a:gdLst/>
              <a:ahLst/>
              <a:cxnLst/>
              <a:rect l="l" t="t" r="r" b="b"/>
              <a:pathLst>
                <a:path w="2877" h="412" extrusionOk="0">
                  <a:moveTo>
                    <a:pt x="258" y="1"/>
                  </a:moveTo>
                  <a:cubicBezTo>
                    <a:pt x="0" y="1"/>
                    <a:pt x="4" y="412"/>
                    <a:pt x="270" y="412"/>
                  </a:cubicBezTo>
                  <a:cubicBezTo>
                    <a:pt x="274" y="412"/>
                    <a:pt x="278" y="412"/>
                    <a:pt x="283" y="412"/>
                  </a:cubicBezTo>
                  <a:lnTo>
                    <a:pt x="2631" y="412"/>
                  </a:lnTo>
                  <a:cubicBezTo>
                    <a:pt x="2877" y="384"/>
                    <a:pt x="2877" y="29"/>
                    <a:pt x="2631" y="2"/>
                  </a:cubicBezTo>
                  <a:lnTo>
                    <a:pt x="283" y="2"/>
                  </a:lnTo>
                  <a:cubicBezTo>
                    <a:pt x="274" y="1"/>
                    <a:pt x="266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4"/>
            <p:cNvSpPr/>
            <p:nvPr/>
          </p:nvSpPr>
          <p:spPr>
            <a:xfrm>
              <a:off x="6512813" y="3687675"/>
              <a:ext cx="23800" cy="10300"/>
            </a:xfrm>
            <a:custGeom>
              <a:avLst/>
              <a:gdLst/>
              <a:ahLst/>
              <a:cxnLst/>
              <a:rect l="l" t="t" r="r" b="b"/>
              <a:pathLst>
                <a:path w="952" h="412" extrusionOk="0">
                  <a:moveTo>
                    <a:pt x="694" y="1"/>
                  </a:moveTo>
                  <a:cubicBezTo>
                    <a:pt x="686" y="1"/>
                    <a:pt x="678" y="1"/>
                    <a:pt x="669" y="2"/>
                  </a:cubicBezTo>
                  <a:lnTo>
                    <a:pt x="246" y="2"/>
                  </a:lnTo>
                  <a:cubicBezTo>
                    <a:pt x="0" y="29"/>
                    <a:pt x="0" y="384"/>
                    <a:pt x="246" y="412"/>
                  </a:cubicBezTo>
                  <a:lnTo>
                    <a:pt x="669" y="412"/>
                  </a:lnTo>
                  <a:cubicBezTo>
                    <a:pt x="674" y="412"/>
                    <a:pt x="678" y="412"/>
                    <a:pt x="682" y="412"/>
                  </a:cubicBezTo>
                  <a:cubicBezTo>
                    <a:pt x="948" y="412"/>
                    <a:pt x="952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74"/>
          <p:cNvGrpSpPr/>
          <p:nvPr/>
        </p:nvGrpSpPr>
        <p:grpSpPr>
          <a:xfrm>
            <a:off x="7031288" y="3447425"/>
            <a:ext cx="345125" cy="341700"/>
            <a:chOff x="7031288" y="3447425"/>
            <a:chExt cx="345125" cy="341700"/>
          </a:xfrm>
        </p:grpSpPr>
        <p:sp>
          <p:nvSpPr>
            <p:cNvPr id="1318" name="Google Shape;1318;p74"/>
            <p:cNvSpPr/>
            <p:nvPr/>
          </p:nvSpPr>
          <p:spPr>
            <a:xfrm>
              <a:off x="7079763" y="3484950"/>
              <a:ext cx="74775" cy="63525"/>
            </a:xfrm>
            <a:custGeom>
              <a:avLst/>
              <a:gdLst/>
              <a:ahLst/>
              <a:cxnLst/>
              <a:rect l="l" t="t" r="r" b="b"/>
              <a:pathLst>
                <a:path w="2991" h="2541" extrusionOk="0">
                  <a:moveTo>
                    <a:pt x="2759" y="1"/>
                  </a:moveTo>
                  <a:cubicBezTo>
                    <a:pt x="2735" y="1"/>
                    <a:pt x="2712" y="5"/>
                    <a:pt x="2690" y="15"/>
                  </a:cubicBezTo>
                  <a:cubicBezTo>
                    <a:pt x="1612" y="465"/>
                    <a:pt x="697" y="1243"/>
                    <a:pt x="69" y="2226"/>
                  </a:cubicBezTo>
                  <a:cubicBezTo>
                    <a:pt x="0" y="2322"/>
                    <a:pt x="28" y="2445"/>
                    <a:pt x="123" y="2513"/>
                  </a:cubicBezTo>
                  <a:cubicBezTo>
                    <a:pt x="156" y="2532"/>
                    <a:pt x="192" y="2541"/>
                    <a:pt x="228" y="2541"/>
                  </a:cubicBezTo>
                  <a:cubicBezTo>
                    <a:pt x="297" y="2541"/>
                    <a:pt x="365" y="2508"/>
                    <a:pt x="410" y="2445"/>
                  </a:cubicBezTo>
                  <a:cubicBezTo>
                    <a:pt x="983" y="1530"/>
                    <a:pt x="1844" y="807"/>
                    <a:pt x="2840" y="383"/>
                  </a:cubicBezTo>
                  <a:cubicBezTo>
                    <a:pt x="2950" y="342"/>
                    <a:pt x="2991" y="219"/>
                    <a:pt x="2950" y="124"/>
                  </a:cubicBezTo>
                  <a:cubicBezTo>
                    <a:pt x="2918" y="50"/>
                    <a:pt x="2838" y="1"/>
                    <a:pt x="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4"/>
            <p:cNvSpPr/>
            <p:nvPr/>
          </p:nvSpPr>
          <p:spPr>
            <a:xfrm>
              <a:off x="7078838" y="3687975"/>
              <a:ext cx="75700" cy="63250"/>
            </a:xfrm>
            <a:custGeom>
              <a:avLst/>
              <a:gdLst/>
              <a:ahLst/>
              <a:cxnLst/>
              <a:rect l="l" t="t" r="r" b="b"/>
              <a:pathLst>
                <a:path w="3028" h="2530" extrusionOk="0">
                  <a:moveTo>
                    <a:pt x="278" y="0"/>
                  </a:moveTo>
                  <a:cubicBezTo>
                    <a:pt x="136" y="0"/>
                    <a:pt x="1" y="156"/>
                    <a:pt x="106" y="318"/>
                  </a:cubicBezTo>
                  <a:cubicBezTo>
                    <a:pt x="734" y="1301"/>
                    <a:pt x="1649" y="2065"/>
                    <a:pt x="2727" y="2516"/>
                  </a:cubicBezTo>
                  <a:cubicBezTo>
                    <a:pt x="2752" y="2525"/>
                    <a:pt x="2777" y="2529"/>
                    <a:pt x="2802" y="2529"/>
                  </a:cubicBezTo>
                  <a:cubicBezTo>
                    <a:pt x="2888" y="2529"/>
                    <a:pt x="2968" y="2478"/>
                    <a:pt x="3000" y="2393"/>
                  </a:cubicBezTo>
                  <a:cubicBezTo>
                    <a:pt x="3028" y="2297"/>
                    <a:pt x="2973" y="2188"/>
                    <a:pt x="2877" y="2147"/>
                  </a:cubicBezTo>
                  <a:cubicBezTo>
                    <a:pt x="1881" y="1724"/>
                    <a:pt x="1020" y="1014"/>
                    <a:pt x="447" y="99"/>
                  </a:cubicBezTo>
                  <a:cubicBezTo>
                    <a:pt x="402" y="29"/>
                    <a:pt x="339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4"/>
            <p:cNvSpPr/>
            <p:nvPr/>
          </p:nvSpPr>
          <p:spPr>
            <a:xfrm>
              <a:off x="7250763" y="3687025"/>
              <a:ext cx="75800" cy="64550"/>
            </a:xfrm>
            <a:custGeom>
              <a:avLst/>
              <a:gdLst/>
              <a:ahLst/>
              <a:cxnLst/>
              <a:rect l="l" t="t" r="r" b="b"/>
              <a:pathLst>
                <a:path w="3032" h="2582" extrusionOk="0">
                  <a:moveTo>
                    <a:pt x="2805" y="0"/>
                  </a:moveTo>
                  <a:cubicBezTo>
                    <a:pt x="2737" y="0"/>
                    <a:pt x="2672" y="34"/>
                    <a:pt x="2636" y="96"/>
                  </a:cubicBezTo>
                  <a:cubicBezTo>
                    <a:pt x="2035" y="1038"/>
                    <a:pt x="1175" y="1776"/>
                    <a:pt x="151" y="2199"/>
                  </a:cubicBezTo>
                  <a:cubicBezTo>
                    <a:pt x="55" y="2240"/>
                    <a:pt x="1" y="2349"/>
                    <a:pt x="28" y="2445"/>
                  </a:cubicBezTo>
                  <a:cubicBezTo>
                    <a:pt x="60" y="2529"/>
                    <a:pt x="141" y="2581"/>
                    <a:pt x="226" y="2581"/>
                  </a:cubicBezTo>
                  <a:cubicBezTo>
                    <a:pt x="251" y="2581"/>
                    <a:pt x="277" y="2577"/>
                    <a:pt x="301" y="2568"/>
                  </a:cubicBezTo>
                  <a:cubicBezTo>
                    <a:pt x="1407" y="2117"/>
                    <a:pt x="2335" y="1325"/>
                    <a:pt x="2977" y="301"/>
                  </a:cubicBezTo>
                  <a:cubicBezTo>
                    <a:pt x="3032" y="206"/>
                    <a:pt x="3004" y="83"/>
                    <a:pt x="2909" y="28"/>
                  </a:cubicBezTo>
                  <a:cubicBezTo>
                    <a:pt x="2876" y="9"/>
                    <a:pt x="2840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4"/>
            <p:cNvSpPr/>
            <p:nvPr/>
          </p:nvSpPr>
          <p:spPr>
            <a:xfrm>
              <a:off x="7249063" y="3484900"/>
              <a:ext cx="78075" cy="64000"/>
            </a:xfrm>
            <a:custGeom>
              <a:avLst/>
              <a:gdLst/>
              <a:ahLst/>
              <a:cxnLst/>
              <a:rect l="l" t="t" r="r" b="b"/>
              <a:pathLst>
                <a:path w="3123" h="2560" extrusionOk="0">
                  <a:moveTo>
                    <a:pt x="290" y="1"/>
                  </a:moveTo>
                  <a:cubicBezTo>
                    <a:pt x="94" y="1"/>
                    <a:pt x="1" y="300"/>
                    <a:pt x="219" y="385"/>
                  </a:cubicBezTo>
                  <a:cubicBezTo>
                    <a:pt x="1229" y="809"/>
                    <a:pt x="2089" y="1532"/>
                    <a:pt x="2677" y="2461"/>
                  </a:cubicBezTo>
                  <a:cubicBezTo>
                    <a:pt x="2722" y="2531"/>
                    <a:pt x="2785" y="2560"/>
                    <a:pt x="2847" y="2560"/>
                  </a:cubicBezTo>
                  <a:cubicBezTo>
                    <a:pt x="2989" y="2560"/>
                    <a:pt x="3122" y="2408"/>
                    <a:pt x="3018" y="2256"/>
                  </a:cubicBezTo>
                  <a:lnTo>
                    <a:pt x="3018" y="2228"/>
                  </a:lnTo>
                  <a:cubicBezTo>
                    <a:pt x="2390" y="1245"/>
                    <a:pt x="1461" y="467"/>
                    <a:pt x="369" y="17"/>
                  </a:cubicBezTo>
                  <a:cubicBezTo>
                    <a:pt x="341" y="6"/>
                    <a:pt x="315" y="1"/>
                    <a:pt x="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4"/>
            <p:cNvSpPr/>
            <p:nvPr/>
          </p:nvSpPr>
          <p:spPr>
            <a:xfrm>
              <a:off x="7093413" y="3539225"/>
              <a:ext cx="63700" cy="157750"/>
            </a:xfrm>
            <a:custGeom>
              <a:avLst/>
              <a:gdLst/>
              <a:ahLst/>
              <a:cxnLst/>
              <a:rect l="l" t="t" r="r" b="b"/>
              <a:pathLst>
                <a:path w="2548" h="6310" extrusionOk="0">
                  <a:moveTo>
                    <a:pt x="2250" y="0"/>
                  </a:moveTo>
                  <a:cubicBezTo>
                    <a:pt x="2207" y="0"/>
                    <a:pt x="2161" y="17"/>
                    <a:pt x="2117" y="55"/>
                  </a:cubicBezTo>
                  <a:cubicBezTo>
                    <a:pt x="1" y="1598"/>
                    <a:pt x="14" y="4752"/>
                    <a:pt x="2130" y="6281"/>
                  </a:cubicBezTo>
                  <a:cubicBezTo>
                    <a:pt x="2168" y="6300"/>
                    <a:pt x="2209" y="6309"/>
                    <a:pt x="2248" y="6309"/>
                  </a:cubicBezTo>
                  <a:cubicBezTo>
                    <a:pt x="2324" y="6309"/>
                    <a:pt x="2395" y="6276"/>
                    <a:pt x="2431" y="6213"/>
                  </a:cubicBezTo>
                  <a:cubicBezTo>
                    <a:pt x="2485" y="6118"/>
                    <a:pt x="2458" y="6008"/>
                    <a:pt x="2376" y="5954"/>
                  </a:cubicBezTo>
                  <a:cubicBezTo>
                    <a:pt x="465" y="4588"/>
                    <a:pt x="465" y="1748"/>
                    <a:pt x="2363" y="383"/>
                  </a:cubicBezTo>
                  <a:cubicBezTo>
                    <a:pt x="2548" y="253"/>
                    <a:pt x="2420" y="0"/>
                    <a:pt x="2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4"/>
            <p:cNvSpPr/>
            <p:nvPr/>
          </p:nvSpPr>
          <p:spPr>
            <a:xfrm>
              <a:off x="7249313" y="3539975"/>
              <a:ext cx="60525" cy="156600"/>
            </a:xfrm>
            <a:custGeom>
              <a:avLst/>
              <a:gdLst/>
              <a:ahLst/>
              <a:cxnLst/>
              <a:rect l="l" t="t" r="r" b="b"/>
              <a:pathLst>
                <a:path w="2421" h="6264" extrusionOk="0">
                  <a:moveTo>
                    <a:pt x="308" y="0"/>
                  </a:moveTo>
                  <a:cubicBezTo>
                    <a:pt x="244" y="0"/>
                    <a:pt x="182" y="30"/>
                    <a:pt x="141" y="80"/>
                  </a:cubicBezTo>
                  <a:cubicBezTo>
                    <a:pt x="72" y="176"/>
                    <a:pt x="100" y="299"/>
                    <a:pt x="182" y="367"/>
                  </a:cubicBezTo>
                  <a:cubicBezTo>
                    <a:pt x="2052" y="1746"/>
                    <a:pt x="2038" y="4531"/>
                    <a:pt x="168" y="5896"/>
                  </a:cubicBezTo>
                  <a:cubicBezTo>
                    <a:pt x="1" y="6030"/>
                    <a:pt x="125" y="6264"/>
                    <a:pt x="294" y="6264"/>
                  </a:cubicBezTo>
                  <a:cubicBezTo>
                    <a:pt x="333" y="6264"/>
                    <a:pt x="373" y="6252"/>
                    <a:pt x="414" y="6224"/>
                  </a:cubicBezTo>
                  <a:cubicBezTo>
                    <a:pt x="1929" y="5104"/>
                    <a:pt x="2421" y="3043"/>
                    <a:pt x="1561" y="1377"/>
                  </a:cubicBezTo>
                  <a:cubicBezTo>
                    <a:pt x="1288" y="845"/>
                    <a:pt x="892" y="394"/>
                    <a:pt x="427" y="39"/>
                  </a:cubicBezTo>
                  <a:cubicBezTo>
                    <a:pt x="390" y="13"/>
                    <a:pt x="349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4"/>
            <p:cNvSpPr/>
            <p:nvPr/>
          </p:nvSpPr>
          <p:spPr>
            <a:xfrm>
              <a:off x="7131638" y="3564825"/>
              <a:ext cx="124275" cy="106525"/>
            </a:xfrm>
            <a:custGeom>
              <a:avLst/>
              <a:gdLst/>
              <a:ahLst/>
              <a:cxnLst/>
              <a:rect l="l" t="t" r="r" b="b"/>
              <a:pathLst>
                <a:path w="4971" h="4261" extrusionOk="0">
                  <a:moveTo>
                    <a:pt x="2836" y="405"/>
                  </a:moveTo>
                  <a:cubicBezTo>
                    <a:pt x="3724" y="405"/>
                    <a:pt x="4575" y="1096"/>
                    <a:pt x="4575" y="2131"/>
                  </a:cubicBezTo>
                  <a:cubicBezTo>
                    <a:pt x="4575" y="3086"/>
                    <a:pt x="3796" y="3851"/>
                    <a:pt x="2854" y="3851"/>
                  </a:cubicBezTo>
                  <a:cubicBezTo>
                    <a:pt x="1311" y="3851"/>
                    <a:pt x="547" y="1994"/>
                    <a:pt x="1625" y="916"/>
                  </a:cubicBezTo>
                  <a:cubicBezTo>
                    <a:pt x="1979" y="563"/>
                    <a:pt x="2412" y="405"/>
                    <a:pt x="2836" y="405"/>
                  </a:cubicBezTo>
                  <a:close/>
                  <a:moveTo>
                    <a:pt x="2854" y="1"/>
                  </a:moveTo>
                  <a:cubicBezTo>
                    <a:pt x="956" y="1"/>
                    <a:pt x="1" y="2295"/>
                    <a:pt x="1339" y="3633"/>
                  </a:cubicBezTo>
                  <a:cubicBezTo>
                    <a:pt x="1777" y="4066"/>
                    <a:pt x="2312" y="4260"/>
                    <a:pt x="2835" y="4260"/>
                  </a:cubicBezTo>
                  <a:cubicBezTo>
                    <a:pt x="3928" y="4260"/>
                    <a:pt x="4971" y="3414"/>
                    <a:pt x="4971" y="2131"/>
                  </a:cubicBezTo>
                  <a:cubicBezTo>
                    <a:pt x="4971" y="957"/>
                    <a:pt x="4028" y="14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4"/>
            <p:cNvSpPr/>
            <p:nvPr/>
          </p:nvSpPr>
          <p:spPr>
            <a:xfrm>
              <a:off x="7171238" y="3500675"/>
              <a:ext cx="63525" cy="58375"/>
            </a:xfrm>
            <a:custGeom>
              <a:avLst/>
              <a:gdLst/>
              <a:ahLst/>
              <a:cxnLst/>
              <a:rect l="l" t="t" r="r" b="b"/>
              <a:pathLst>
                <a:path w="2541" h="2335" extrusionOk="0">
                  <a:moveTo>
                    <a:pt x="1912" y="410"/>
                  </a:moveTo>
                  <a:cubicBezTo>
                    <a:pt x="2035" y="410"/>
                    <a:pt x="2130" y="505"/>
                    <a:pt x="2130" y="628"/>
                  </a:cubicBezTo>
                  <a:lnTo>
                    <a:pt x="2130" y="1925"/>
                  </a:lnTo>
                  <a:lnTo>
                    <a:pt x="396" y="1925"/>
                  </a:lnTo>
                  <a:lnTo>
                    <a:pt x="396" y="628"/>
                  </a:lnTo>
                  <a:cubicBezTo>
                    <a:pt x="396" y="505"/>
                    <a:pt x="492" y="410"/>
                    <a:pt x="629" y="410"/>
                  </a:cubicBezTo>
                  <a:close/>
                  <a:moveTo>
                    <a:pt x="629" y="0"/>
                  </a:moveTo>
                  <a:cubicBezTo>
                    <a:pt x="274" y="0"/>
                    <a:pt x="1" y="287"/>
                    <a:pt x="1" y="628"/>
                  </a:cubicBezTo>
                  <a:lnTo>
                    <a:pt x="1" y="2130"/>
                  </a:lnTo>
                  <a:cubicBezTo>
                    <a:pt x="1" y="2239"/>
                    <a:pt x="82" y="2335"/>
                    <a:pt x="192" y="2335"/>
                  </a:cubicBezTo>
                  <a:lnTo>
                    <a:pt x="2335" y="2335"/>
                  </a:lnTo>
                  <a:cubicBezTo>
                    <a:pt x="2444" y="2335"/>
                    <a:pt x="2540" y="2239"/>
                    <a:pt x="2540" y="2130"/>
                  </a:cubicBezTo>
                  <a:lnTo>
                    <a:pt x="2540" y="628"/>
                  </a:lnTo>
                  <a:cubicBezTo>
                    <a:pt x="2540" y="287"/>
                    <a:pt x="2253" y="0"/>
                    <a:pt x="1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4"/>
            <p:cNvSpPr/>
            <p:nvPr/>
          </p:nvSpPr>
          <p:spPr>
            <a:xfrm>
              <a:off x="7165088" y="3447425"/>
              <a:ext cx="72375" cy="52775"/>
            </a:xfrm>
            <a:custGeom>
              <a:avLst/>
              <a:gdLst/>
              <a:ahLst/>
              <a:cxnLst/>
              <a:rect l="l" t="t" r="r" b="b"/>
              <a:pathLst>
                <a:path w="2895" h="2111" extrusionOk="0">
                  <a:moveTo>
                    <a:pt x="1503" y="0"/>
                  </a:moveTo>
                  <a:cubicBezTo>
                    <a:pt x="1505" y="0"/>
                    <a:pt x="1507" y="0"/>
                    <a:pt x="1508" y="0"/>
                  </a:cubicBezTo>
                  <a:lnTo>
                    <a:pt x="1508" y="0"/>
                  </a:lnTo>
                  <a:cubicBezTo>
                    <a:pt x="1511" y="0"/>
                    <a:pt x="1514" y="0"/>
                    <a:pt x="1516" y="0"/>
                  </a:cubicBezTo>
                  <a:close/>
                  <a:moveTo>
                    <a:pt x="1434" y="393"/>
                  </a:moveTo>
                  <a:cubicBezTo>
                    <a:pt x="1461" y="393"/>
                    <a:pt x="1489" y="394"/>
                    <a:pt x="1516" y="396"/>
                  </a:cubicBezTo>
                  <a:cubicBezTo>
                    <a:pt x="1789" y="396"/>
                    <a:pt x="2049" y="574"/>
                    <a:pt x="2131" y="847"/>
                  </a:cubicBezTo>
                  <a:lnTo>
                    <a:pt x="547" y="847"/>
                  </a:lnTo>
                  <a:cubicBezTo>
                    <a:pt x="750" y="555"/>
                    <a:pt x="1082" y="393"/>
                    <a:pt x="1434" y="393"/>
                  </a:cubicBezTo>
                  <a:close/>
                  <a:moveTo>
                    <a:pt x="2131" y="1243"/>
                  </a:moveTo>
                  <a:cubicBezTo>
                    <a:pt x="2049" y="1516"/>
                    <a:pt x="1789" y="1707"/>
                    <a:pt x="1516" y="1707"/>
                  </a:cubicBezTo>
                  <a:cubicBezTo>
                    <a:pt x="1230" y="1707"/>
                    <a:pt x="970" y="1516"/>
                    <a:pt x="888" y="1243"/>
                  </a:cubicBezTo>
                  <a:close/>
                  <a:moveTo>
                    <a:pt x="1508" y="0"/>
                  </a:moveTo>
                  <a:lnTo>
                    <a:pt x="1508" y="0"/>
                  </a:lnTo>
                  <a:cubicBezTo>
                    <a:pt x="545" y="4"/>
                    <a:pt x="123" y="656"/>
                    <a:pt x="28" y="997"/>
                  </a:cubicBezTo>
                  <a:cubicBezTo>
                    <a:pt x="1" y="1133"/>
                    <a:pt x="96" y="1256"/>
                    <a:pt x="233" y="1256"/>
                  </a:cubicBezTo>
                  <a:lnTo>
                    <a:pt x="479" y="1256"/>
                  </a:lnTo>
                  <a:cubicBezTo>
                    <a:pt x="580" y="1795"/>
                    <a:pt x="1043" y="2110"/>
                    <a:pt x="1516" y="2110"/>
                  </a:cubicBezTo>
                  <a:cubicBezTo>
                    <a:pt x="1810" y="2110"/>
                    <a:pt x="2107" y="1988"/>
                    <a:pt x="2322" y="1720"/>
                  </a:cubicBezTo>
                  <a:cubicBezTo>
                    <a:pt x="2894" y="1039"/>
                    <a:pt x="2406" y="5"/>
                    <a:pt x="1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4"/>
            <p:cNvSpPr/>
            <p:nvPr/>
          </p:nvSpPr>
          <p:spPr>
            <a:xfrm>
              <a:off x="7310163" y="3613300"/>
              <a:ext cx="63850" cy="58050"/>
            </a:xfrm>
            <a:custGeom>
              <a:avLst/>
              <a:gdLst/>
              <a:ahLst/>
              <a:cxnLst/>
              <a:rect l="l" t="t" r="r" b="b"/>
              <a:pathLst>
                <a:path w="2554" h="2322" extrusionOk="0">
                  <a:moveTo>
                    <a:pt x="1912" y="397"/>
                  </a:moveTo>
                  <a:cubicBezTo>
                    <a:pt x="2035" y="397"/>
                    <a:pt x="2144" y="506"/>
                    <a:pt x="2144" y="629"/>
                  </a:cubicBezTo>
                  <a:lnTo>
                    <a:pt x="2144" y="1926"/>
                  </a:lnTo>
                  <a:lnTo>
                    <a:pt x="410" y="1926"/>
                  </a:lnTo>
                  <a:lnTo>
                    <a:pt x="410" y="629"/>
                  </a:lnTo>
                  <a:cubicBezTo>
                    <a:pt x="410" y="506"/>
                    <a:pt x="506" y="397"/>
                    <a:pt x="628" y="397"/>
                  </a:cubicBezTo>
                  <a:close/>
                  <a:moveTo>
                    <a:pt x="628" y="1"/>
                  </a:moveTo>
                  <a:cubicBezTo>
                    <a:pt x="287" y="1"/>
                    <a:pt x="0" y="287"/>
                    <a:pt x="0" y="629"/>
                  </a:cubicBezTo>
                  <a:lnTo>
                    <a:pt x="0" y="2131"/>
                  </a:lnTo>
                  <a:cubicBezTo>
                    <a:pt x="0" y="2240"/>
                    <a:pt x="96" y="2322"/>
                    <a:pt x="205" y="2322"/>
                  </a:cubicBezTo>
                  <a:lnTo>
                    <a:pt x="2349" y="2322"/>
                  </a:lnTo>
                  <a:cubicBezTo>
                    <a:pt x="2458" y="2322"/>
                    <a:pt x="2554" y="2240"/>
                    <a:pt x="2554" y="2131"/>
                  </a:cubicBezTo>
                  <a:lnTo>
                    <a:pt x="2554" y="629"/>
                  </a:lnTo>
                  <a:cubicBezTo>
                    <a:pt x="2554" y="287"/>
                    <a:pt x="2267" y="1"/>
                    <a:pt x="1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4"/>
            <p:cNvSpPr/>
            <p:nvPr/>
          </p:nvSpPr>
          <p:spPr>
            <a:xfrm>
              <a:off x="7304363" y="3559725"/>
              <a:ext cx="72050" cy="52775"/>
            </a:xfrm>
            <a:custGeom>
              <a:avLst/>
              <a:gdLst/>
              <a:ahLst/>
              <a:cxnLst/>
              <a:rect l="l" t="t" r="r" b="b"/>
              <a:pathLst>
                <a:path w="2882" h="2111" extrusionOk="0">
                  <a:moveTo>
                    <a:pt x="1425" y="393"/>
                  </a:moveTo>
                  <a:cubicBezTo>
                    <a:pt x="1451" y="393"/>
                    <a:pt x="1476" y="394"/>
                    <a:pt x="1502" y="396"/>
                  </a:cubicBezTo>
                  <a:cubicBezTo>
                    <a:pt x="1789" y="396"/>
                    <a:pt x="2035" y="573"/>
                    <a:pt x="2130" y="847"/>
                  </a:cubicBezTo>
                  <a:lnTo>
                    <a:pt x="533" y="847"/>
                  </a:lnTo>
                  <a:cubicBezTo>
                    <a:pt x="749" y="566"/>
                    <a:pt x="1072" y="393"/>
                    <a:pt x="1425" y="393"/>
                  </a:cubicBezTo>
                  <a:close/>
                  <a:moveTo>
                    <a:pt x="2130" y="1242"/>
                  </a:moveTo>
                  <a:cubicBezTo>
                    <a:pt x="2035" y="1516"/>
                    <a:pt x="1789" y="1707"/>
                    <a:pt x="1502" y="1707"/>
                  </a:cubicBezTo>
                  <a:cubicBezTo>
                    <a:pt x="1215" y="1707"/>
                    <a:pt x="970" y="1516"/>
                    <a:pt x="888" y="1242"/>
                  </a:cubicBezTo>
                  <a:close/>
                  <a:moveTo>
                    <a:pt x="1502" y="0"/>
                  </a:moveTo>
                  <a:cubicBezTo>
                    <a:pt x="533" y="0"/>
                    <a:pt x="110" y="655"/>
                    <a:pt x="28" y="1010"/>
                  </a:cubicBezTo>
                  <a:cubicBezTo>
                    <a:pt x="0" y="1133"/>
                    <a:pt x="96" y="1256"/>
                    <a:pt x="219" y="1256"/>
                  </a:cubicBezTo>
                  <a:lnTo>
                    <a:pt x="465" y="1256"/>
                  </a:lnTo>
                  <a:cubicBezTo>
                    <a:pt x="574" y="1795"/>
                    <a:pt x="1036" y="2110"/>
                    <a:pt x="1508" y="2110"/>
                  </a:cubicBezTo>
                  <a:cubicBezTo>
                    <a:pt x="1803" y="2110"/>
                    <a:pt x="2101" y="1988"/>
                    <a:pt x="2321" y="1720"/>
                  </a:cubicBezTo>
                  <a:cubicBezTo>
                    <a:pt x="2881" y="1038"/>
                    <a:pt x="2403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4"/>
            <p:cNvSpPr/>
            <p:nvPr/>
          </p:nvSpPr>
          <p:spPr>
            <a:xfrm>
              <a:off x="7171238" y="3730725"/>
              <a:ext cx="63525" cy="58400"/>
            </a:xfrm>
            <a:custGeom>
              <a:avLst/>
              <a:gdLst/>
              <a:ahLst/>
              <a:cxnLst/>
              <a:rect l="l" t="t" r="r" b="b"/>
              <a:pathLst>
                <a:path w="2541" h="2336" extrusionOk="0">
                  <a:moveTo>
                    <a:pt x="1912" y="410"/>
                  </a:moveTo>
                  <a:cubicBezTo>
                    <a:pt x="2035" y="410"/>
                    <a:pt x="2130" y="505"/>
                    <a:pt x="2130" y="628"/>
                  </a:cubicBezTo>
                  <a:lnTo>
                    <a:pt x="2130" y="1925"/>
                  </a:lnTo>
                  <a:lnTo>
                    <a:pt x="396" y="1925"/>
                  </a:lnTo>
                  <a:lnTo>
                    <a:pt x="396" y="628"/>
                  </a:lnTo>
                  <a:cubicBezTo>
                    <a:pt x="396" y="505"/>
                    <a:pt x="492" y="410"/>
                    <a:pt x="629" y="410"/>
                  </a:cubicBezTo>
                  <a:close/>
                  <a:moveTo>
                    <a:pt x="629" y="0"/>
                  </a:moveTo>
                  <a:cubicBezTo>
                    <a:pt x="274" y="0"/>
                    <a:pt x="1" y="287"/>
                    <a:pt x="1" y="628"/>
                  </a:cubicBezTo>
                  <a:lnTo>
                    <a:pt x="1" y="2130"/>
                  </a:lnTo>
                  <a:cubicBezTo>
                    <a:pt x="1" y="2239"/>
                    <a:pt x="82" y="2335"/>
                    <a:pt x="192" y="2335"/>
                  </a:cubicBezTo>
                  <a:lnTo>
                    <a:pt x="2335" y="2335"/>
                  </a:lnTo>
                  <a:cubicBezTo>
                    <a:pt x="2444" y="2335"/>
                    <a:pt x="2540" y="2239"/>
                    <a:pt x="2540" y="2130"/>
                  </a:cubicBezTo>
                  <a:lnTo>
                    <a:pt x="2540" y="628"/>
                  </a:lnTo>
                  <a:cubicBezTo>
                    <a:pt x="2540" y="287"/>
                    <a:pt x="2253" y="0"/>
                    <a:pt x="1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4"/>
            <p:cNvSpPr/>
            <p:nvPr/>
          </p:nvSpPr>
          <p:spPr>
            <a:xfrm>
              <a:off x="7165088" y="3677125"/>
              <a:ext cx="72375" cy="53125"/>
            </a:xfrm>
            <a:custGeom>
              <a:avLst/>
              <a:gdLst/>
              <a:ahLst/>
              <a:cxnLst/>
              <a:rect l="l" t="t" r="r" b="b"/>
              <a:pathLst>
                <a:path w="2895" h="2125" extrusionOk="0">
                  <a:moveTo>
                    <a:pt x="1503" y="1"/>
                  </a:moveTo>
                  <a:cubicBezTo>
                    <a:pt x="1505" y="1"/>
                    <a:pt x="1507" y="1"/>
                    <a:pt x="1508" y="1"/>
                  </a:cubicBezTo>
                  <a:lnTo>
                    <a:pt x="1508" y="1"/>
                  </a:lnTo>
                  <a:cubicBezTo>
                    <a:pt x="1511" y="1"/>
                    <a:pt x="1514" y="1"/>
                    <a:pt x="1516" y="1"/>
                  </a:cubicBezTo>
                  <a:close/>
                  <a:moveTo>
                    <a:pt x="1434" y="407"/>
                  </a:moveTo>
                  <a:cubicBezTo>
                    <a:pt x="1461" y="407"/>
                    <a:pt x="1489" y="408"/>
                    <a:pt x="1516" y="410"/>
                  </a:cubicBezTo>
                  <a:cubicBezTo>
                    <a:pt x="1789" y="410"/>
                    <a:pt x="2049" y="588"/>
                    <a:pt x="2131" y="861"/>
                  </a:cubicBezTo>
                  <a:lnTo>
                    <a:pt x="547" y="861"/>
                  </a:lnTo>
                  <a:cubicBezTo>
                    <a:pt x="750" y="569"/>
                    <a:pt x="1082" y="407"/>
                    <a:pt x="1434" y="407"/>
                  </a:cubicBezTo>
                  <a:close/>
                  <a:moveTo>
                    <a:pt x="2131" y="1257"/>
                  </a:moveTo>
                  <a:cubicBezTo>
                    <a:pt x="2049" y="1530"/>
                    <a:pt x="1789" y="1707"/>
                    <a:pt x="1516" y="1707"/>
                  </a:cubicBezTo>
                  <a:cubicBezTo>
                    <a:pt x="1230" y="1707"/>
                    <a:pt x="970" y="1530"/>
                    <a:pt x="888" y="1257"/>
                  </a:cubicBezTo>
                  <a:close/>
                  <a:moveTo>
                    <a:pt x="1508" y="1"/>
                  </a:moveTo>
                  <a:cubicBezTo>
                    <a:pt x="545" y="4"/>
                    <a:pt x="123" y="671"/>
                    <a:pt x="28" y="1011"/>
                  </a:cubicBezTo>
                  <a:cubicBezTo>
                    <a:pt x="1" y="1134"/>
                    <a:pt x="96" y="1257"/>
                    <a:pt x="233" y="1271"/>
                  </a:cubicBezTo>
                  <a:lnTo>
                    <a:pt x="479" y="1271"/>
                  </a:lnTo>
                  <a:cubicBezTo>
                    <a:pt x="580" y="1809"/>
                    <a:pt x="1043" y="2124"/>
                    <a:pt x="1516" y="2124"/>
                  </a:cubicBezTo>
                  <a:cubicBezTo>
                    <a:pt x="1810" y="2124"/>
                    <a:pt x="2107" y="2002"/>
                    <a:pt x="2322" y="1735"/>
                  </a:cubicBezTo>
                  <a:cubicBezTo>
                    <a:pt x="2894" y="1054"/>
                    <a:pt x="2406" y="5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4"/>
            <p:cNvSpPr/>
            <p:nvPr/>
          </p:nvSpPr>
          <p:spPr>
            <a:xfrm>
              <a:off x="7037438" y="3618425"/>
              <a:ext cx="63500" cy="58400"/>
            </a:xfrm>
            <a:custGeom>
              <a:avLst/>
              <a:gdLst/>
              <a:ahLst/>
              <a:cxnLst/>
              <a:rect l="l" t="t" r="r" b="b"/>
              <a:pathLst>
                <a:path w="2540" h="2336" extrusionOk="0">
                  <a:moveTo>
                    <a:pt x="1912" y="396"/>
                  </a:moveTo>
                  <a:cubicBezTo>
                    <a:pt x="2035" y="410"/>
                    <a:pt x="2144" y="506"/>
                    <a:pt x="2130" y="628"/>
                  </a:cubicBezTo>
                  <a:lnTo>
                    <a:pt x="2144" y="1926"/>
                  </a:lnTo>
                  <a:lnTo>
                    <a:pt x="396" y="1926"/>
                  </a:lnTo>
                  <a:lnTo>
                    <a:pt x="396" y="628"/>
                  </a:lnTo>
                  <a:cubicBezTo>
                    <a:pt x="396" y="506"/>
                    <a:pt x="506" y="396"/>
                    <a:pt x="628" y="396"/>
                  </a:cubicBezTo>
                  <a:close/>
                  <a:moveTo>
                    <a:pt x="628" y="0"/>
                  </a:moveTo>
                  <a:cubicBezTo>
                    <a:pt x="287" y="0"/>
                    <a:pt x="0" y="287"/>
                    <a:pt x="0" y="628"/>
                  </a:cubicBezTo>
                  <a:lnTo>
                    <a:pt x="0" y="2130"/>
                  </a:lnTo>
                  <a:cubicBezTo>
                    <a:pt x="0" y="2240"/>
                    <a:pt x="82" y="2335"/>
                    <a:pt x="205" y="2335"/>
                  </a:cubicBezTo>
                  <a:lnTo>
                    <a:pt x="2335" y="2335"/>
                  </a:lnTo>
                  <a:cubicBezTo>
                    <a:pt x="2444" y="2335"/>
                    <a:pt x="2540" y="2240"/>
                    <a:pt x="2540" y="2130"/>
                  </a:cubicBezTo>
                  <a:lnTo>
                    <a:pt x="2540" y="628"/>
                  </a:lnTo>
                  <a:cubicBezTo>
                    <a:pt x="2540" y="287"/>
                    <a:pt x="2253" y="0"/>
                    <a:pt x="1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4"/>
            <p:cNvSpPr/>
            <p:nvPr/>
          </p:nvSpPr>
          <p:spPr>
            <a:xfrm>
              <a:off x="7031288" y="3564825"/>
              <a:ext cx="72400" cy="53100"/>
            </a:xfrm>
            <a:custGeom>
              <a:avLst/>
              <a:gdLst/>
              <a:ahLst/>
              <a:cxnLst/>
              <a:rect l="l" t="t" r="r" b="b"/>
              <a:pathLst>
                <a:path w="2896" h="2124" extrusionOk="0">
                  <a:moveTo>
                    <a:pt x="1434" y="407"/>
                  </a:moveTo>
                  <a:cubicBezTo>
                    <a:pt x="1461" y="407"/>
                    <a:pt x="1489" y="408"/>
                    <a:pt x="1516" y="410"/>
                  </a:cubicBezTo>
                  <a:cubicBezTo>
                    <a:pt x="1803" y="410"/>
                    <a:pt x="2049" y="588"/>
                    <a:pt x="2144" y="861"/>
                  </a:cubicBezTo>
                  <a:lnTo>
                    <a:pt x="547" y="861"/>
                  </a:lnTo>
                  <a:cubicBezTo>
                    <a:pt x="750" y="570"/>
                    <a:pt x="1082" y="407"/>
                    <a:pt x="1434" y="407"/>
                  </a:cubicBezTo>
                  <a:close/>
                  <a:moveTo>
                    <a:pt x="2144" y="1257"/>
                  </a:moveTo>
                  <a:cubicBezTo>
                    <a:pt x="2049" y="1530"/>
                    <a:pt x="1803" y="1707"/>
                    <a:pt x="1516" y="1707"/>
                  </a:cubicBezTo>
                  <a:cubicBezTo>
                    <a:pt x="1229" y="1707"/>
                    <a:pt x="984" y="1530"/>
                    <a:pt x="888" y="1257"/>
                  </a:cubicBezTo>
                  <a:close/>
                  <a:moveTo>
                    <a:pt x="1516" y="1"/>
                  </a:moveTo>
                  <a:cubicBezTo>
                    <a:pt x="547" y="1"/>
                    <a:pt x="124" y="670"/>
                    <a:pt x="42" y="1011"/>
                  </a:cubicBezTo>
                  <a:cubicBezTo>
                    <a:pt x="1" y="1134"/>
                    <a:pt x="96" y="1257"/>
                    <a:pt x="233" y="1257"/>
                  </a:cubicBezTo>
                  <a:lnTo>
                    <a:pt x="479" y="1257"/>
                  </a:lnTo>
                  <a:cubicBezTo>
                    <a:pt x="580" y="1805"/>
                    <a:pt x="1045" y="2124"/>
                    <a:pt x="1521" y="2124"/>
                  </a:cubicBezTo>
                  <a:cubicBezTo>
                    <a:pt x="1817" y="2124"/>
                    <a:pt x="2116" y="2001"/>
                    <a:pt x="2335" y="1735"/>
                  </a:cubicBezTo>
                  <a:cubicBezTo>
                    <a:pt x="2895" y="1052"/>
                    <a:pt x="2404" y="14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4"/>
            <p:cNvSpPr/>
            <p:nvPr/>
          </p:nvSpPr>
          <p:spPr>
            <a:xfrm>
              <a:off x="7175663" y="3581400"/>
              <a:ext cx="54225" cy="73475"/>
            </a:xfrm>
            <a:custGeom>
              <a:avLst/>
              <a:gdLst/>
              <a:ahLst/>
              <a:cxnLst/>
              <a:rect l="l" t="t" r="r" b="b"/>
              <a:pathLst>
                <a:path w="2169" h="2939" extrusionOk="0">
                  <a:moveTo>
                    <a:pt x="1092" y="0"/>
                  </a:moveTo>
                  <a:cubicBezTo>
                    <a:pt x="998" y="0"/>
                    <a:pt x="902" y="61"/>
                    <a:pt x="888" y="184"/>
                  </a:cubicBezTo>
                  <a:lnTo>
                    <a:pt x="888" y="307"/>
                  </a:lnTo>
                  <a:cubicBezTo>
                    <a:pt x="0" y="387"/>
                    <a:pt x="103" y="1676"/>
                    <a:pt x="947" y="1676"/>
                  </a:cubicBezTo>
                  <a:cubicBezTo>
                    <a:pt x="972" y="1676"/>
                    <a:pt x="998" y="1675"/>
                    <a:pt x="1025" y="1673"/>
                  </a:cubicBezTo>
                  <a:lnTo>
                    <a:pt x="1162" y="1673"/>
                  </a:lnTo>
                  <a:cubicBezTo>
                    <a:pt x="1170" y="1672"/>
                    <a:pt x="1179" y="1672"/>
                    <a:pt x="1187" y="1672"/>
                  </a:cubicBezTo>
                  <a:cubicBezTo>
                    <a:pt x="1563" y="1672"/>
                    <a:pt x="1563" y="2247"/>
                    <a:pt x="1187" y="2247"/>
                  </a:cubicBezTo>
                  <a:cubicBezTo>
                    <a:pt x="1179" y="2247"/>
                    <a:pt x="1170" y="2247"/>
                    <a:pt x="1162" y="2246"/>
                  </a:cubicBezTo>
                  <a:lnTo>
                    <a:pt x="957" y="2246"/>
                  </a:lnTo>
                  <a:cubicBezTo>
                    <a:pt x="834" y="2246"/>
                    <a:pt x="738" y="2150"/>
                    <a:pt x="738" y="2028"/>
                  </a:cubicBezTo>
                  <a:cubicBezTo>
                    <a:pt x="752" y="1884"/>
                    <a:pt x="643" y="1812"/>
                    <a:pt x="534" y="1812"/>
                  </a:cubicBezTo>
                  <a:cubicBezTo>
                    <a:pt x="424" y="1812"/>
                    <a:pt x="315" y="1884"/>
                    <a:pt x="329" y="2028"/>
                  </a:cubicBezTo>
                  <a:cubicBezTo>
                    <a:pt x="329" y="2342"/>
                    <a:pt x="574" y="2615"/>
                    <a:pt x="888" y="2642"/>
                  </a:cubicBezTo>
                  <a:lnTo>
                    <a:pt x="888" y="2765"/>
                  </a:lnTo>
                  <a:cubicBezTo>
                    <a:pt x="902" y="2881"/>
                    <a:pt x="998" y="2939"/>
                    <a:pt x="1092" y="2939"/>
                  </a:cubicBezTo>
                  <a:cubicBezTo>
                    <a:pt x="1185" y="2939"/>
                    <a:pt x="1278" y="2881"/>
                    <a:pt x="1284" y="2765"/>
                  </a:cubicBezTo>
                  <a:lnTo>
                    <a:pt x="1284" y="2642"/>
                  </a:lnTo>
                  <a:cubicBezTo>
                    <a:pt x="2168" y="2550"/>
                    <a:pt x="2071" y="1272"/>
                    <a:pt x="1250" y="1272"/>
                  </a:cubicBezTo>
                  <a:cubicBezTo>
                    <a:pt x="1222" y="1272"/>
                    <a:pt x="1192" y="1273"/>
                    <a:pt x="1162" y="1277"/>
                  </a:cubicBezTo>
                  <a:lnTo>
                    <a:pt x="1025" y="1277"/>
                  </a:lnTo>
                  <a:cubicBezTo>
                    <a:pt x="1016" y="1277"/>
                    <a:pt x="1008" y="1277"/>
                    <a:pt x="999" y="1277"/>
                  </a:cubicBezTo>
                  <a:cubicBezTo>
                    <a:pt x="615" y="1277"/>
                    <a:pt x="610" y="701"/>
                    <a:pt x="987" y="701"/>
                  </a:cubicBezTo>
                  <a:cubicBezTo>
                    <a:pt x="999" y="701"/>
                    <a:pt x="1012" y="702"/>
                    <a:pt x="1025" y="703"/>
                  </a:cubicBezTo>
                  <a:lnTo>
                    <a:pt x="1230" y="703"/>
                  </a:lnTo>
                  <a:cubicBezTo>
                    <a:pt x="1353" y="703"/>
                    <a:pt x="1448" y="799"/>
                    <a:pt x="1448" y="922"/>
                  </a:cubicBezTo>
                  <a:lnTo>
                    <a:pt x="1448" y="1058"/>
                  </a:lnTo>
                  <a:cubicBezTo>
                    <a:pt x="1448" y="1167"/>
                    <a:pt x="1530" y="1249"/>
                    <a:pt x="1639" y="1249"/>
                  </a:cubicBezTo>
                  <a:cubicBezTo>
                    <a:pt x="1762" y="1249"/>
                    <a:pt x="1844" y="1167"/>
                    <a:pt x="1844" y="1058"/>
                  </a:cubicBezTo>
                  <a:lnTo>
                    <a:pt x="1844" y="922"/>
                  </a:lnTo>
                  <a:cubicBezTo>
                    <a:pt x="1844" y="594"/>
                    <a:pt x="1612" y="335"/>
                    <a:pt x="1284" y="294"/>
                  </a:cubicBezTo>
                  <a:lnTo>
                    <a:pt x="1284" y="184"/>
                  </a:lnTo>
                  <a:cubicBezTo>
                    <a:pt x="1278" y="61"/>
                    <a:pt x="1185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74"/>
          <p:cNvGrpSpPr/>
          <p:nvPr/>
        </p:nvGrpSpPr>
        <p:grpSpPr>
          <a:xfrm>
            <a:off x="7798938" y="3447075"/>
            <a:ext cx="342400" cy="341725"/>
            <a:chOff x="7798938" y="3447075"/>
            <a:chExt cx="342400" cy="341725"/>
          </a:xfrm>
        </p:grpSpPr>
        <p:sp>
          <p:nvSpPr>
            <p:cNvPr id="1335" name="Google Shape;1335;p74"/>
            <p:cNvSpPr/>
            <p:nvPr/>
          </p:nvSpPr>
          <p:spPr>
            <a:xfrm>
              <a:off x="7798938" y="3447075"/>
              <a:ext cx="342400" cy="341725"/>
            </a:xfrm>
            <a:custGeom>
              <a:avLst/>
              <a:gdLst/>
              <a:ahLst/>
              <a:cxnLst/>
              <a:rect l="l" t="t" r="r" b="b"/>
              <a:pathLst>
                <a:path w="13696" h="13669" extrusionOk="0">
                  <a:moveTo>
                    <a:pt x="12835" y="410"/>
                  </a:moveTo>
                  <a:cubicBezTo>
                    <a:pt x="13081" y="410"/>
                    <a:pt x="13272" y="601"/>
                    <a:pt x="13272" y="847"/>
                  </a:cubicBezTo>
                  <a:lnTo>
                    <a:pt x="13272" y="1284"/>
                  </a:lnTo>
                  <a:lnTo>
                    <a:pt x="411" y="1284"/>
                  </a:lnTo>
                  <a:lnTo>
                    <a:pt x="411" y="847"/>
                  </a:lnTo>
                  <a:cubicBezTo>
                    <a:pt x="411" y="601"/>
                    <a:pt x="615" y="410"/>
                    <a:pt x="847" y="410"/>
                  </a:cubicBezTo>
                  <a:close/>
                  <a:moveTo>
                    <a:pt x="13286" y="8971"/>
                  </a:moveTo>
                  <a:lnTo>
                    <a:pt x="13286" y="9844"/>
                  </a:lnTo>
                  <a:cubicBezTo>
                    <a:pt x="13272" y="10077"/>
                    <a:pt x="13081" y="10281"/>
                    <a:pt x="12835" y="10281"/>
                  </a:cubicBezTo>
                  <a:lnTo>
                    <a:pt x="861" y="10281"/>
                  </a:lnTo>
                  <a:cubicBezTo>
                    <a:pt x="615" y="10281"/>
                    <a:pt x="411" y="10077"/>
                    <a:pt x="411" y="9844"/>
                  </a:cubicBezTo>
                  <a:lnTo>
                    <a:pt x="411" y="8971"/>
                  </a:lnTo>
                  <a:close/>
                  <a:moveTo>
                    <a:pt x="7715" y="10677"/>
                  </a:moveTo>
                  <a:lnTo>
                    <a:pt x="7715" y="13271"/>
                  </a:lnTo>
                  <a:lnTo>
                    <a:pt x="5981" y="13271"/>
                  </a:lnTo>
                  <a:lnTo>
                    <a:pt x="5981" y="10677"/>
                  </a:lnTo>
                  <a:close/>
                  <a:moveTo>
                    <a:pt x="847" y="0"/>
                  </a:moveTo>
                  <a:cubicBezTo>
                    <a:pt x="383" y="0"/>
                    <a:pt x="1" y="383"/>
                    <a:pt x="15" y="847"/>
                  </a:cubicBezTo>
                  <a:lnTo>
                    <a:pt x="15" y="9831"/>
                  </a:lnTo>
                  <a:cubicBezTo>
                    <a:pt x="1" y="10295"/>
                    <a:pt x="383" y="10677"/>
                    <a:pt x="847" y="10677"/>
                  </a:cubicBezTo>
                  <a:lnTo>
                    <a:pt x="5572" y="10677"/>
                  </a:lnTo>
                  <a:lnTo>
                    <a:pt x="5572" y="13271"/>
                  </a:lnTo>
                  <a:lnTo>
                    <a:pt x="5135" y="13271"/>
                  </a:lnTo>
                  <a:cubicBezTo>
                    <a:pt x="5126" y="13271"/>
                    <a:pt x="5117" y="13270"/>
                    <a:pt x="5109" y="13270"/>
                  </a:cubicBezTo>
                  <a:cubicBezTo>
                    <a:pt x="4843" y="13270"/>
                    <a:pt x="4843" y="13669"/>
                    <a:pt x="5109" y="13669"/>
                  </a:cubicBezTo>
                  <a:cubicBezTo>
                    <a:pt x="5117" y="13669"/>
                    <a:pt x="5126" y="13668"/>
                    <a:pt x="5135" y="13667"/>
                  </a:cubicBezTo>
                  <a:lnTo>
                    <a:pt x="8548" y="13667"/>
                  </a:lnTo>
                  <a:cubicBezTo>
                    <a:pt x="8557" y="13668"/>
                    <a:pt x="8565" y="13669"/>
                    <a:pt x="8574" y="13669"/>
                  </a:cubicBezTo>
                  <a:cubicBezTo>
                    <a:pt x="8840" y="13669"/>
                    <a:pt x="8840" y="13270"/>
                    <a:pt x="8574" y="13270"/>
                  </a:cubicBezTo>
                  <a:cubicBezTo>
                    <a:pt x="8565" y="13270"/>
                    <a:pt x="8557" y="13271"/>
                    <a:pt x="8548" y="13271"/>
                  </a:cubicBezTo>
                  <a:lnTo>
                    <a:pt x="8111" y="13271"/>
                  </a:lnTo>
                  <a:lnTo>
                    <a:pt x="8111" y="10677"/>
                  </a:lnTo>
                  <a:lnTo>
                    <a:pt x="12835" y="10677"/>
                  </a:lnTo>
                  <a:cubicBezTo>
                    <a:pt x="13299" y="10677"/>
                    <a:pt x="13682" y="10295"/>
                    <a:pt x="13682" y="9831"/>
                  </a:cubicBezTo>
                  <a:lnTo>
                    <a:pt x="13682" y="3537"/>
                  </a:lnTo>
                  <a:cubicBezTo>
                    <a:pt x="13695" y="3393"/>
                    <a:pt x="13586" y="3322"/>
                    <a:pt x="13477" y="3322"/>
                  </a:cubicBezTo>
                  <a:cubicBezTo>
                    <a:pt x="13368" y="3322"/>
                    <a:pt x="13258" y="3393"/>
                    <a:pt x="13272" y="3537"/>
                  </a:cubicBezTo>
                  <a:lnTo>
                    <a:pt x="13272" y="8575"/>
                  </a:lnTo>
                  <a:lnTo>
                    <a:pt x="411" y="8575"/>
                  </a:lnTo>
                  <a:lnTo>
                    <a:pt x="411" y="1693"/>
                  </a:lnTo>
                  <a:lnTo>
                    <a:pt x="13272" y="1693"/>
                  </a:lnTo>
                  <a:lnTo>
                    <a:pt x="13272" y="2608"/>
                  </a:lnTo>
                  <a:cubicBezTo>
                    <a:pt x="13272" y="2717"/>
                    <a:pt x="13368" y="2813"/>
                    <a:pt x="13477" y="2813"/>
                  </a:cubicBezTo>
                  <a:lnTo>
                    <a:pt x="13477" y="2799"/>
                  </a:lnTo>
                  <a:cubicBezTo>
                    <a:pt x="13586" y="2799"/>
                    <a:pt x="13682" y="2717"/>
                    <a:pt x="13682" y="2608"/>
                  </a:cubicBezTo>
                  <a:lnTo>
                    <a:pt x="13682" y="847"/>
                  </a:lnTo>
                  <a:cubicBezTo>
                    <a:pt x="13682" y="383"/>
                    <a:pt x="13299" y="0"/>
                    <a:pt x="12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4"/>
            <p:cNvSpPr/>
            <p:nvPr/>
          </p:nvSpPr>
          <p:spPr>
            <a:xfrm>
              <a:off x="7953238" y="3682600"/>
              <a:ext cx="33475" cy="10250"/>
            </a:xfrm>
            <a:custGeom>
              <a:avLst/>
              <a:gdLst/>
              <a:ahLst/>
              <a:cxnLst/>
              <a:rect l="l" t="t" r="r" b="b"/>
              <a:pathLst>
                <a:path w="1339" h="410" extrusionOk="0">
                  <a:moveTo>
                    <a:pt x="246" y="0"/>
                  </a:moveTo>
                  <a:cubicBezTo>
                    <a:pt x="0" y="28"/>
                    <a:pt x="0" y="383"/>
                    <a:pt x="246" y="410"/>
                  </a:cubicBezTo>
                  <a:lnTo>
                    <a:pt x="1093" y="410"/>
                  </a:lnTo>
                  <a:cubicBezTo>
                    <a:pt x="1338" y="383"/>
                    <a:pt x="1338" y="28"/>
                    <a:pt x="1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4"/>
            <p:cNvSpPr/>
            <p:nvPr/>
          </p:nvSpPr>
          <p:spPr>
            <a:xfrm>
              <a:off x="7963138" y="3463125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73" y="0"/>
                  </a:moveTo>
                  <a:cubicBezTo>
                    <a:pt x="96" y="0"/>
                    <a:pt x="0" y="219"/>
                    <a:pt x="123" y="341"/>
                  </a:cubicBezTo>
                  <a:cubicBezTo>
                    <a:pt x="168" y="386"/>
                    <a:pt x="222" y="406"/>
                    <a:pt x="274" y="406"/>
                  </a:cubicBezTo>
                  <a:cubicBezTo>
                    <a:pt x="380" y="406"/>
                    <a:pt x="478" y="324"/>
                    <a:pt x="478" y="205"/>
                  </a:cubicBezTo>
                  <a:cubicBezTo>
                    <a:pt x="478" y="96"/>
                    <a:pt x="382" y="0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4"/>
            <p:cNvSpPr/>
            <p:nvPr/>
          </p:nvSpPr>
          <p:spPr>
            <a:xfrm>
              <a:off x="7852538" y="3532750"/>
              <a:ext cx="233500" cy="117150"/>
            </a:xfrm>
            <a:custGeom>
              <a:avLst/>
              <a:gdLst/>
              <a:ahLst/>
              <a:cxnLst/>
              <a:rect l="l" t="t" r="r" b="b"/>
              <a:pathLst>
                <a:path w="9340" h="4686" extrusionOk="0">
                  <a:moveTo>
                    <a:pt x="8520" y="408"/>
                  </a:moveTo>
                  <a:cubicBezTo>
                    <a:pt x="8639" y="408"/>
                    <a:pt x="8752" y="503"/>
                    <a:pt x="8752" y="642"/>
                  </a:cubicBezTo>
                  <a:cubicBezTo>
                    <a:pt x="8752" y="765"/>
                    <a:pt x="8657" y="861"/>
                    <a:pt x="8520" y="861"/>
                  </a:cubicBezTo>
                  <a:cubicBezTo>
                    <a:pt x="8315" y="861"/>
                    <a:pt x="8220" y="615"/>
                    <a:pt x="8356" y="478"/>
                  </a:cubicBezTo>
                  <a:cubicBezTo>
                    <a:pt x="8405" y="430"/>
                    <a:pt x="8463" y="408"/>
                    <a:pt x="8520" y="408"/>
                  </a:cubicBezTo>
                  <a:close/>
                  <a:moveTo>
                    <a:pt x="3404" y="1903"/>
                  </a:moveTo>
                  <a:cubicBezTo>
                    <a:pt x="3519" y="1903"/>
                    <a:pt x="3632" y="1991"/>
                    <a:pt x="3632" y="2130"/>
                  </a:cubicBezTo>
                  <a:cubicBezTo>
                    <a:pt x="3632" y="2253"/>
                    <a:pt x="3537" y="2362"/>
                    <a:pt x="3400" y="2362"/>
                  </a:cubicBezTo>
                  <a:cubicBezTo>
                    <a:pt x="3209" y="2362"/>
                    <a:pt x="3100" y="2117"/>
                    <a:pt x="3250" y="1966"/>
                  </a:cubicBezTo>
                  <a:cubicBezTo>
                    <a:pt x="3294" y="1923"/>
                    <a:pt x="3349" y="1903"/>
                    <a:pt x="3404" y="1903"/>
                  </a:cubicBezTo>
                  <a:close/>
                  <a:moveTo>
                    <a:pt x="5966" y="3186"/>
                  </a:moveTo>
                  <a:cubicBezTo>
                    <a:pt x="6086" y="3186"/>
                    <a:pt x="6199" y="3275"/>
                    <a:pt x="6199" y="3414"/>
                  </a:cubicBezTo>
                  <a:cubicBezTo>
                    <a:pt x="6185" y="3537"/>
                    <a:pt x="6090" y="3646"/>
                    <a:pt x="5967" y="3646"/>
                  </a:cubicBezTo>
                  <a:cubicBezTo>
                    <a:pt x="5762" y="3646"/>
                    <a:pt x="5653" y="3400"/>
                    <a:pt x="5803" y="3250"/>
                  </a:cubicBezTo>
                  <a:cubicBezTo>
                    <a:pt x="5851" y="3206"/>
                    <a:pt x="5910" y="3186"/>
                    <a:pt x="5966" y="3186"/>
                  </a:cubicBezTo>
                  <a:close/>
                  <a:moveTo>
                    <a:pt x="846" y="3828"/>
                  </a:moveTo>
                  <a:cubicBezTo>
                    <a:pt x="966" y="3828"/>
                    <a:pt x="1079" y="3916"/>
                    <a:pt x="1079" y="4055"/>
                  </a:cubicBezTo>
                  <a:cubicBezTo>
                    <a:pt x="1065" y="4178"/>
                    <a:pt x="970" y="4288"/>
                    <a:pt x="847" y="4288"/>
                  </a:cubicBezTo>
                  <a:cubicBezTo>
                    <a:pt x="642" y="4288"/>
                    <a:pt x="533" y="4042"/>
                    <a:pt x="683" y="3892"/>
                  </a:cubicBezTo>
                  <a:cubicBezTo>
                    <a:pt x="731" y="3848"/>
                    <a:pt x="790" y="3828"/>
                    <a:pt x="846" y="3828"/>
                  </a:cubicBezTo>
                  <a:close/>
                  <a:moveTo>
                    <a:pt x="8548" y="0"/>
                  </a:moveTo>
                  <a:cubicBezTo>
                    <a:pt x="8001" y="0"/>
                    <a:pt x="7715" y="642"/>
                    <a:pt x="8083" y="1052"/>
                  </a:cubicBezTo>
                  <a:lnTo>
                    <a:pt x="6377" y="2922"/>
                  </a:lnTo>
                  <a:cubicBezTo>
                    <a:pt x="6261" y="2826"/>
                    <a:pt x="6119" y="2778"/>
                    <a:pt x="5978" y="2778"/>
                  </a:cubicBezTo>
                  <a:cubicBezTo>
                    <a:pt x="5818" y="2778"/>
                    <a:pt x="5660" y="2840"/>
                    <a:pt x="5544" y="2963"/>
                  </a:cubicBezTo>
                  <a:lnTo>
                    <a:pt x="4042" y="2212"/>
                  </a:lnTo>
                  <a:cubicBezTo>
                    <a:pt x="4042" y="2185"/>
                    <a:pt x="4042" y="2158"/>
                    <a:pt x="4042" y="2130"/>
                  </a:cubicBezTo>
                  <a:cubicBezTo>
                    <a:pt x="4015" y="1728"/>
                    <a:pt x="3707" y="1526"/>
                    <a:pt x="3402" y="1526"/>
                  </a:cubicBezTo>
                  <a:cubicBezTo>
                    <a:pt x="3096" y="1526"/>
                    <a:pt x="2793" y="1728"/>
                    <a:pt x="2772" y="2130"/>
                  </a:cubicBezTo>
                  <a:cubicBezTo>
                    <a:pt x="2772" y="2158"/>
                    <a:pt x="2786" y="2199"/>
                    <a:pt x="2786" y="2240"/>
                  </a:cubicBezTo>
                  <a:lnTo>
                    <a:pt x="1147" y="3468"/>
                  </a:lnTo>
                  <a:cubicBezTo>
                    <a:pt x="1134" y="3468"/>
                    <a:pt x="1120" y="3482"/>
                    <a:pt x="1120" y="3496"/>
                  </a:cubicBezTo>
                  <a:cubicBezTo>
                    <a:pt x="1038" y="3441"/>
                    <a:pt x="929" y="3427"/>
                    <a:pt x="833" y="3427"/>
                  </a:cubicBezTo>
                  <a:cubicBezTo>
                    <a:pt x="274" y="3427"/>
                    <a:pt x="1" y="4096"/>
                    <a:pt x="396" y="4492"/>
                  </a:cubicBezTo>
                  <a:cubicBezTo>
                    <a:pt x="526" y="4626"/>
                    <a:pt x="684" y="4686"/>
                    <a:pt x="839" y="4686"/>
                  </a:cubicBezTo>
                  <a:cubicBezTo>
                    <a:pt x="1158" y="4686"/>
                    <a:pt x="1461" y="4432"/>
                    <a:pt x="1461" y="4055"/>
                  </a:cubicBezTo>
                  <a:cubicBezTo>
                    <a:pt x="1461" y="3960"/>
                    <a:pt x="1448" y="3864"/>
                    <a:pt x="1407" y="3769"/>
                  </a:cubicBezTo>
                  <a:lnTo>
                    <a:pt x="2977" y="2595"/>
                  </a:lnTo>
                  <a:cubicBezTo>
                    <a:pt x="3096" y="2701"/>
                    <a:pt x="3251" y="2755"/>
                    <a:pt x="3405" y="2755"/>
                  </a:cubicBezTo>
                  <a:cubicBezTo>
                    <a:pt x="3568" y="2755"/>
                    <a:pt x="3731" y="2694"/>
                    <a:pt x="3851" y="2567"/>
                  </a:cubicBezTo>
                  <a:lnTo>
                    <a:pt x="5353" y="3332"/>
                  </a:lnTo>
                  <a:cubicBezTo>
                    <a:pt x="5353" y="3359"/>
                    <a:pt x="5353" y="3386"/>
                    <a:pt x="5353" y="3414"/>
                  </a:cubicBezTo>
                  <a:cubicBezTo>
                    <a:pt x="5373" y="3810"/>
                    <a:pt x="5677" y="4008"/>
                    <a:pt x="5981" y="4008"/>
                  </a:cubicBezTo>
                  <a:cubicBezTo>
                    <a:pt x="6284" y="4008"/>
                    <a:pt x="6588" y="3810"/>
                    <a:pt x="6609" y="3414"/>
                  </a:cubicBezTo>
                  <a:cubicBezTo>
                    <a:pt x="6609" y="3373"/>
                    <a:pt x="6609" y="3332"/>
                    <a:pt x="6595" y="3291"/>
                  </a:cubicBezTo>
                  <a:lnTo>
                    <a:pt x="8438" y="1243"/>
                  </a:lnTo>
                  <a:cubicBezTo>
                    <a:pt x="8466" y="1257"/>
                    <a:pt x="8507" y="1257"/>
                    <a:pt x="8548" y="1257"/>
                  </a:cubicBezTo>
                  <a:cubicBezTo>
                    <a:pt x="9339" y="1216"/>
                    <a:pt x="9339" y="41"/>
                    <a:pt x="8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4"/>
            <p:cNvSpPr/>
            <p:nvPr/>
          </p:nvSpPr>
          <p:spPr>
            <a:xfrm>
              <a:off x="8068938" y="3570050"/>
              <a:ext cx="54325" cy="80400"/>
            </a:xfrm>
            <a:custGeom>
              <a:avLst/>
              <a:gdLst/>
              <a:ahLst/>
              <a:cxnLst/>
              <a:rect l="l" t="t" r="r" b="b"/>
              <a:pathLst>
                <a:path w="2173" h="3216" extrusionOk="0">
                  <a:moveTo>
                    <a:pt x="1088" y="0"/>
                  </a:moveTo>
                  <a:cubicBezTo>
                    <a:pt x="980" y="0"/>
                    <a:pt x="875" y="72"/>
                    <a:pt x="888" y="215"/>
                  </a:cubicBezTo>
                  <a:lnTo>
                    <a:pt x="888" y="447"/>
                  </a:lnTo>
                  <a:cubicBezTo>
                    <a:pt x="0" y="527"/>
                    <a:pt x="103" y="1816"/>
                    <a:pt x="947" y="1816"/>
                  </a:cubicBezTo>
                  <a:cubicBezTo>
                    <a:pt x="972" y="1816"/>
                    <a:pt x="998" y="1815"/>
                    <a:pt x="1025" y="1813"/>
                  </a:cubicBezTo>
                  <a:lnTo>
                    <a:pt x="1161" y="1813"/>
                  </a:lnTo>
                  <a:cubicBezTo>
                    <a:pt x="1516" y="1840"/>
                    <a:pt x="1516" y="2359"/>
                    <a:pt x="1161" y="2386"/>
                  </a:cubicBezTo>
                  <a:lnTo>
                    <a:pt x="956" y="2386"/>
                  </a:lnTo>
                  <a:cubicBezTo>
                    <a:pt x="834" y="2386"/>
                    <a:pt x="738" y="2290"/>
                    <a:pt x="738" y="2168"/>
                  </a:cubicBezTo>
                  <a:cubicBezTo>
                    <a:pt x="724" y="2045"/>
                    <a:pt x="629" y="1983"/>
                    <a:pt x="533" y="1983"/>
                  </a:cubicBezTo>
                  <a:cubicBezTo>
                    <a:pt x="438" y="1983"/>
                    <a:pt x="342" y="2045"/>
                    <a:pt x="328" y="2168"/>
                  </a:cubicBezTo>
                  <a:cubicBezTo>
                    <a:pt x="328" y="2482"/>
                    <a:pt x="574" y="2755"/>
                    <a:pt x="888" y="2782"/>
                  </a:cubicBezTo>
                  <a:lnTo>
                    <a:pt x="888" y="3000"/>
                  </a:lnTo>
                  <a:cubicBezTo>
                    <a:pt x="875" y="3144"/>
                    <a:pt x="980" y="3215"/>
                    <a:pt x="1088" y="3215"/>
                  </a:cubicBezTo>
                  <a:cubicBezTo>
                    <a:pt x="1195" y="3215"/>
                    <a:pt x="1305" y="3144"/>
                    <a:pt x="1298" y="3000"/>
                  </a:cubicBezTo>
                  <a:lnTo>
                    <a:pt x="1298" y="2768"/>
                  </a:lnTo>
                  <a:cubicBezTo>
                    <a:pt x="2173" y="2689"/>
                    <a:pt x="2082" y="1399"/>
                    <a:pt x="1239" y="1399"/>
                  </a:cubicBezTo>
                  <a:cubicBezTo>
                    <a:pt x="1214" y="1399"/>
                    <a:pt x="1188" y="1401"/>
                    <a:pt x="1161" y="1403"/>
                  </a:cubicBezTo>
                  <a:lnTo>
                    <a:pt x="1025" y="1403"/>
                  </a:lnTo>
                  <a:cubicBezTo>
                    <a:pt x="1016" y="1404"/>
                    <a:pt x="1007" y="1404"/>
                    <a:pt x="999" y="1404"/>
                  </a:cubicBezTo>
                  <a:cubicBezTo>
                    <a:pt x="624" y="1404"/>
                    <a:pt x="624" y="829"/>
                    <a:pt x="999" y="829"/>
                  </a:cubicBezTo>
                  <a:cubicBezTo>
                    <a:pt x="1007" y="829"/>
                    <a:pt x="1016" y="829"/>
                    <a:pt x="1025" y="829"/>
                  </a:cubicBezTo>
                  <a:lnTo>
                    <a:pt x="1230" y="829"/>
                  </a:lnTo>
                  <a:cubicBezTo>
                    <a:pt x="1352" y="829"/>
                    <a:pt x="1448" y="925"/>
                    <a:pt x="1448" y="1048"/>
                  </a:cubicBezTo>
                  <a:lnTo>
                    <a:pt x="1448" y="1184"/>
                  </a:lnTo>
                  <a:cubicBezTo>
                    <a:pt x="1448" y="1294"/>
                    <a:pt x="1530" y="1389"/>
                    <a:pt x="1653" y="1389"/>
                  </a:cubicBezTo>
                  <a:cubicBezTo>
                    <a:pt x="1762" y="1389"/>
                    <a:pt x="1844" y="1294"/>
                    <a:pt x="1844" y="1184"/>
                  </a:cubicBezTo>
                  <a:lnTo>
                    <a:pt x="1844" y="1048"/>
                  </a:lnTo>
                  <a:cubicBezTo>
                    <a:pt x="1844" y="734"/>
                    <a:pt x="1612" y="461"/>
                    <a:pt x="1298" y="434"/>
                  </a:cubicBezTo>
                  <a:lnTo>
                    <a:pt x="1298" y="215"/>
                  </a:lnTo>
                  <a:cubicBezTo>
                    <a:pt x="1305" y="72"/>
                    <a:pt x="1195" y="0"/>
                    <a:pt x="1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4"/>
            <p:cNvSpPr/>
            <p:nvPr/>
          </p:nvSpPr>
          <p:spPr>
            <a:xfrm>
              <a:off x="7951488" y="3500400"/>
              <a:ext cx="54025" cy="79650"/>
            </a:xfrm>
            <a:custGeom>
              <a:avLst/>
              <a:gdLst/>
              <a:ahLst/>
              <a:cxnLst/>
              <a:rect l="l" t="t" r="r" b="b"/>
              <a:pathLst>
                <a:path w="2161" h="3186" extrusionOk="0">
                  <a:moveTo>
                    <a:pt x="1081" y="1"/>
                  </a:moveTo>
                  <a:cubicBezTo>
                    <a:pt x="971" y="1"/>
                    <a:pt x="862" y="72"/>
                    <a:pt x="876" y="216"/>
                  </a:cubicBezTo>
                  <a:lnTo>
                    <a:pt x="876" y="448"/>
                  </a:lnTo>
                  <a:cubicBezTo>
                    <a:pt x="1" y="527"/>
                    <a:pt x="91" y="1817"/>
                    <a:pt x="934" y="1817"/>
                  </a:cubicBezTo>
                  <a:cubicBezTo>
                    <a:pt x="960" y="1817"/>
                    <a:pt x="986" y="1816"/>
                    <a:pt x="1012" y="1813"/>
                  </a:cubicBezTo>
                  <a:lnTo>
                    <a:pt x="1149" y="1813"/>
                  </a:lnTo>
                  <a:cubicBezTo>
                    <a:pt x="1531" y="1813"/>
                    <a:pt x="1531" y="2387"/>
                    <a:pt x="1149" y="2387"/>
                  </a:cubicBezTo>
                  <a:lnTo>
                    <a:pt x="944" y="2387"/>
                  </a:lnTo>
                  <a:cubicBezTo>
                    <a:pt x="821" y="2387"/>
                    <a:pt x="726" y="2291"/>
                    <a:pt x="726" y="2168"/>
                  </a:cubicBezTo>
                  <a:cubicBezTo>
                    <a:pt x="739" y="2025"/>
                    <a:pt x="633" y="1953"/>
                    <a:pt x="528" y="1953"/>
                  </a:cubicBezTo>
                  <a:cubicBezTo>
                    <a:pt x="422" y="1953"/>
                    <a:pt x="316" y="2025"/>
                    <a:pt x="330" y="2168"/>
                  </a:cubicBezTo>
                  <a:cubicBezTo>
                    <a:pt x="330" y="2482"/>
                    <a:pt x="562" y="2755"/>
                    <a:pt x="876" y="2783"/>
                  </a:cubicBezTo>
                  <a:lnTo>
                    <a:pt x="876" y="3001"/>
                  </a:lnTo>
                  <a:cubicBezTo>
                    <a:pt x="889" y="3124"/>
                    <a:pt x="985" y="3185"/>
                    <a:pt x="1081" y="3185"/>
                  </a:cubicBezTo>
                  <a:cubicBezTo>
                    <a:pt x="1176" y="3185"/>
                    <a:pt x="1272" y="3124"/>
                    <a:pt x="1285" y="3001"/>
                  </a:cubicBezTo>
                  <a:lnTo>
                    <a:pt x="1285" y="2769"/>
                  </a:lnTo>
                  <a:cubicBezTo>
                    <a:pt x="2160" y="2689"/>
                    <a:pt x="2070" y="1400"/>
                    <a:pt x="1227" y="1400"/>
                  </a:cubicBezTo>
                  <a:cubicBezTo>
                    <a:pt x="1201" y="1400"/>
                    <a:pt x="1175" y="1401"/>
                    <a:pt x="1149" y="1404"/>
                  </a:cubicBezTo>
                  <a:lnTo>
                    <a:pt x="1012" y="1404"/>
                  </a:lnTo>
                  <a:cubicBezTo>
                    <a:pt x="1000" y="1405"/>
                    <a:pt x="987" y="1406"/>
                    <a:pt x="975" y="1406"/>
                  </a:cubicBezTo>
                  <a:cubicBezTo>
                    <a:pt x="611" y="1406"/>
                    <a:pt x="615" y="829"/>
                    <a:pt x="987" y="829"/>
                  </a:cubicBezTo>
                  <a:cubicBezTo>
                    <a:pt x="995" y="829"/>
                    <a:pt x="1004" y="830"/>
                    <a:pt x="1012" y="830"/>
                  </a:cubicBezTo>
                  <a:lnTo>
                    <a:pt x="1217" y="830"/>
                  </a:lnTo>
                  <a:cubicBezTo>
                    <a:pt x="1340" y="830"/>
                    <a:pt x="1436" y="926"/>
                    <a:pt x="1436" y="1049"/>
                  </a:cubicBezTo>
                  <a:lnTo>
                    <a:pt x="1436" y="1185"/>
                  </a:lnTo>
                  <a:cubicBezTo>
                    <a:pt x="1436" y="1308"/>
                    <a:pt x="1531" y="1390"/>
                    <a:pt x="1640" y="1390"/>
                  </a:cubicBezTo>
                  <a:cubicBezTo>
                    <a:pt x="1750" y="1390"/>
                    <a:pt x="1845" y="1294"/>
                    <a:pt x="1845" y="1185"/>
                  </a:cubicBezTo>
                  <a:lnTo>
                    <a:pt x="1845" y="1049"/>
                  </a:lnTo>
                  <a:cubicBezTo>
                    <a:pt x="1832" y="735"/>
                    <a:pt x="1599" y="462"/>
                    <a:pt x="1285" y="434"/>
                  </a:cubicBezTo>
                  <a:lnTo>
                    <a:pt x="1285" y="216"/>
                  </a:lnTo>
                  <a:cubicBezTo>
                    <a:pt x="1299" y="72"/>
                    <a:pt x="1190" y="1"/>
                    <a:pt x="1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4"/>
            <p:cNvSpPr/>
            <p:nvPr/>
          </p:nvSpPr>
          <p:spPr>
            <a:xfrm>
              <a:off x="7817713" y="3538200"/>
              <a:ext cx="54325" cy="79650"/>
            </a:xfrm>
            <a:custGeom>
              <a:avLst/>
              <a:gdLst/>
              <a:ahLst/>
              <a:cxnLst/>
              <a:rect l="l" t="t" r="r" b="b"/>
              <a:pathLst>
                <a:path w="2173" h="3186" extrusionOk="0">
                  <a:moveTo>
                    <a:pt x="1086" y="1"/>
                  </a:moveTo>
                  <a:cubicBezTo>
                    <a:pt x="987" y="1"/>
                    <a:pt x="888" y="69"/>
                    <a:pt x="888" y="206"/>
                  </a:cubicBezTo>
                  <a:lnTo>
                    <a:pt x="888" y="438"/>
                  </a:lnTo>
                  <a:cubicBezTo>
                    <a:pt x="0" y="517"/>
                    <a:pt x="90" y="1807"/>
                    <a:pt x="933" y="1807"/>
                  </a:cubicBezTo>
                  <a:cubicBezTo>
                    <a:pt x="959" y="1807"/>
                    <a:pt x="985" y="1805"/>
                    <a:pt x="1011" y="1803"/>
                  </a:cubicBezTo>
                  <a:lnTo>
                    <a:pt x="1148" y="1803"/>
                  </a:lnTo>
                  <a:cubicBezTo>
                    <a:pt x="1503" y="1830"/>
                    <a:pt x="1503" y="2349"/>
                    <a:pt x="1148" y="2377"/>
                  </a:cubicBezTo>
                  <a:lnTo>
                    <a:pt x="943" y="2377"/>
                  </a:lnTo>
                  <a:cubicBezTo>
                    <a:pt x="820" y="2377"/>
                    <a:pt x="725" y="2267"/>
                    <a:pt x="725" y="2158"/>
                  </a:cubicBezTo>
                  <a:cubicBezTo>
                    <a:pt x="718" y="2035"/>
                    <a:pt x="626" y="1974"/>
                    <a:pt x="532" y="1974"/>
                  </a:cubicBezTo>
                  <a:cubicBezTo>
                    <a:pt x="438" y="1974"/>
                    <a:pt x="342" y="2035"/>
                    <a:pt x="329" y="2158"/>
                  </a:cubicBezTo>
                  <a:cubicBezTo>
                    <a:pt x="329" y="2472"/>
                    <a:pt x="561" y="2732"/>
                    <a:pt x="888" y="2772"/>
                  </a:cubicBezTo>
                  <a:lnTo>
                    <a:pt x="888" y="2991"/>
                  </a:lnTo>
                  <a:cubicBezTo>
                    <a:pt x="888" y="3121"/>
                    <a:pt x="987" y="3186"/>
                    <a:pt x="1086" y="3186"/>
                  </a:cubicBezTo>
                  <a:cubicBezTo>
                    <a:pt x="1185" y="3186"/>
                    <a:pt x="1284" y="3121"/>
                    <a:pt x="1284" y="2991"/>
                  </a:cubicBezTo>
                  <a:lnTo>
                    <a:pt x="1284" y="2759"/>
                  </a:lnTo>
                  <a:cubicBezTo>
                    <a:pt x="2172" y="2679"/>
                    <a:pt x="2070" y="1390"/>
                    <a:pt x="1226" y="1390"/>
                  </a:cubicBezTo>
                  <a:cubicBezTo>
                    <a:pt x="1200" y="1390"/>
                    <a:pt x="1174" y="1391"/>
                    <a:pt x="1148" y="1394"/>
                  </a:cubicBezTo>
                  <a:lnTo>
                    <a:pt x="1011" y="1394"/>
                  </a:lnTo>
                  <a:cubicBezTo>
                    <a:pt x="629" y="1394"/>
                    <a:pt x="629" y="820"/>
                    <a:pt x="1011" y="820"/>
                  </a:cubicBezTo>
                  <a:lnTo>
                    <a:pt x="1230" y="820"/>
                  </a:lnTo>
                  <a:cubicBezTo>
                    <a:pt x="1339" y="820"/>
                    <a:pt x="1434" y="916"/>
                    <a:pt x="1434" y="1039"/>
                  </a:cubicBezTo>
                  <a:lnTo>
                    <a:pt x="1434" y="1175"/>
                  </a:lnTo>
                  <a:cubicBezTo>
                    <a:pt x="1434" y="1284"/>
                    <a:pt x="1530" y="1380"/>
                    <a:pt x="1639" y="1380"/>
                  </a:cubicBezTo>
                  <a:cubicBezTo>
                    <a:pt x="1749" y="1380"/>
                    <a:pt x="1844" y="1284"/>
                    <a:pt x="1844" y="1175"/>
                  </a:cubicBezTo>
                  <a:lnTo>
                    <a:pt x="1844" y="1039"/>
                  </a:lnTo>
                  <a:cubicBezTo>
                    <a:pt x="1844" y="725"/>
                    <a:pt x="1598" y="451"/>
                    <a:pt x="1284" y="424"/>
                  </a:cubicBezTo>
                  <a:lnTo>
                    <a:pt x="1284" y="206"/>
                  </a:lnTo>
                  <a:cubicBezTo>
                    <a:pt x="1284" y="69"/>
                    <a:pt x="1185" y="1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74"/>
          <p:cNvGrpSpPr/>
          <p:nvPr/>
        </p:nvGrpSpPr>
        <p:grpSpPr>
          <a:xfrm>
            <a:off x="1024863" y="4191175"/>
            <a:ext cx="315425" cy="341700"/>
            <a:chOff x="1024863" y="4191175"/>
            <a:chExt cx="315425" cy="341700"/>
          </a:xfrm>
        </p:grpSpPr>
        <p:sp>
          <p:nvSpPr>
            <p:cNvPr id="1343" name="Google Shape;1343;p74"/>
            <p:cNvSpPr/>
            <p:nvPr/>
          </p:nvSpPr>
          <p:spPr>
            <a:xfrm>
              <a:off x="1024863" y="4191175"/>
              <a:ext cx="315425" cy="341700"/>
            </a:xfrm>
            <a:custGeom>
              <a:avLst/>
              <a:gdLst/>
              <a:ahLst/>
              <a:cxnLst/>
              <a:rect l="l" t="t" r="r" b="b"/>
              <a:pathLst>
                <a:path w="12617" h="13668" extrusionOk="0">
                  <a:moveTo>
                    <a:pt x="2281" y="397"/>
                  </a:moveTo>
                  <a:cubicBezTo>
                    <a:pt x="2281" y="1311"/>
                    <a:pt x="2322" y="2226"/>
                    <a:pt x="2431" y="3127"/>
                  </a:cubicBezTo>
                  <a:cubicBezTo>
                    <a:pt x="2021" y="2977"/>
                    <a:pt x="1639" y="2731"/>
                    <a:pt x="1311" y="2417"/>
                  </a:cubicBezTo>
                  <a:cubicBezTo>
                    <a:pt x="629" y="1735"/>
                    <a:pt x="519" y="792"/>
                    <a:pt x="506" y="397"/>
                  </a:cubicBezTo>
                  <a:close/>
                  <a:moveTo>
                    <a:pt x="12097" y="397"/>
                  </a:moveTo>
                  <a:cubicBezTo>
                    <a:pt x="12084" y="792"/>
                    <a:pt x="11988" y="1721"/>
                    <a:pt x="11292" y="2417"/>
                  </a:cubicBezTo>
                  <a:cubicBezTo>
                    <a:pt x="10978" y="2718"/>
                    <a:pt x="10582" y="2963"/>
                    <a:pt x="10172" y="3127"/>
                  </a:cubicBezTo>
                  <a:cubicBezTo>
                    <a:pt x="10281" y="2212"/>
                    <a:pt x="10322" y="1298"/>
                    <a:pt x="10322" y="397"/>
                  </a:cubicBezTo>
                  <a:close/>
                  <a:moveTo>
                    <a:pt x="9394" y="8725"/>
                  </a:moveTo>
                  <a:lnTo>
                    <a:pt x="9135" y="9066"/>
                  </a:lnTo>
                  <a:cubicBezTo>
                    <a:pt x="9066" y="9148"/>
                    <a:pt x="9094" y="9285"/>
                    <a:pt x="9189" y="9353"/>
                  </a:cubicBezTo>
                  <a:lnTo>
                    <a:pt x="9490" y="9544"/>
                  </a:lnTo>
                  <a:lnTo>
                    <a:pt x="8220" y="9967"/>
                  </a:lnTo>
                  <a:lnTo>
                    <a:pt x="8220" y="9107"/>
                  </a:lnTo>
                  <a:lnTo>
                    <a:pt x="9394" y="8725"/>
                  </a:lnTo>
                  <a:close/>
                  <a:moveTo>
                    <a:pt x="7810" y="8206"/>
                  </a:moveTo>
                  <a:lnTo>
                    <a:pt x="7810" y="9066"/>
                  </a:lnTo>
                  <a:lnTo>
                    <a:pt x="4793" y="10391"/>
                  </a:lnTo>
                  <a:lnTo>
                    <a:pt x="4793" y="9531"/>
                  </a:lnTo>
                  <a:lnTo>
                    <a:pt x="7810" y="8206"/>
                  </a:lnTo>
                  <a:close/>
                  <a:moveTo>
                    <a:pt x="4383" y="10350"/>
                  </a:moveTo>
                  <a:lnTo>
                    <a:pt x="4397" y="11196"/>
                  </a:lnTo>
                  <a:lnTo>
                    <a:pt x="3291" y="11674"/>
                  </a:lnTo>
                  <a:lnTo>
                    <a:pt x="3468" y="11442"/>
                  </a:lnTo>
                  <a:cubicBezTo>
                    <a:pt x="3537" y="11346"/>
                    <a:pt x="3509" y="11224"/>
                    <a:pt x="3414" y="11155"/>
                  </a:cubicBezTo>
                  <a:lnTo>
                    <a:pt x="3072" y="10923"/>
                  </a:lnTo>
                  <a:lnTo>
                    <a:pt x="4383" y="10350"/>
                  </a:lnTo>
                  <a:close/>
                  <a:moveTo>
                    <a:pt x="6527" y="10063"/>
                  </a:moveTo>
                  <a:lnTo>
                    <a:pt x="6527" y="11975"/>
                  </a:lnTo>
                  <a:cubicBezTo>
                    <a:pt x="6527" y="12056"/>
                    <a:pt x="6568" y="12125"/>
                    <a:pt x="6636" y="12152"/>
                  </a:cubicBezTo>
                  <a:lnTo>
                    <a:pt x="7592" y="12630"/>
                  </a:lnTo>
                  <a:lnTo>
                    <a:pt x="5011" y="12630"/>
                  </a:lnTo>
                  <a:lnTo>
                    <a:pt x="5967" y="12152"/>
                  </a:lnTo>
                  <a:cubicBezTo>
                    <a:pt x="6035" y="12111"/>
                    <a:pt x="6076" y="12043"/>
                    <a:pt x="6076" y="11975"/>
                  </a:cubicBezTo>
                  <a:lnTo>
                    <a:pt x="6076" y="10268"/>
                  </a:lnTo>
                  <a:lnTo>
                    <a:pt x="6527" y="10063"/>
                  </a:lnTo>
                  <a:close/>
                  <a:moveTo>
                    <a:pt x="8247" y="13026"/>
                  </a:moveTo>
                  <a:lnTo>
                    <a:pt x="8247" y="13258"/>
                  </a:lnTo>
                  <a:lnTo>
                    <a:pt x="4370" y="13258"/>
                  </a:lnTo>
                  <a:lnTo>
                    <a:pt x="4370" y="13026"/>
                  </a:lnTo>
                  <a:close/>
                  <a:moveTo>
                    <a:pt x="315" y="1"/>
                  </a:moveTo>
                  <a:cubicBezTo>
                    <a:pt x="205" y="1"/>
                    <a:pt x="123" y="83"/>
                    <a:pt x="110" y="178"/>
                  </a:cubicBezTo>
                  <a:cubicBezTo>
                    <a:pt x="110" y="246"/>
                    <a:pt x="0" y="1680"/>
                    <a:pt x="1024" y="2690"/>
                  </a:cubicBezTo>
                  <a:cubicBezTo>
                    <a:pt x="1448" y="3100"/>
                    <a:pt x="1953" y="3400"/>
                    <a:pt x="2499" y="3578"/>
                  </a:cubicBezTo>
                  <a:cubicBezTo>
                    <a:pt x="2581" y="4138"/>
                    <a:pt x="2731" y="4684"/>
                    <a:pt x="2950" y="5202"/>
                  </a:cubicBezTo>
                  <a:cubicBezTo>
                    <a:pt x="3578" y="6622"/>
                    <a:pt x="4957" y="7059"/>
                    <a:pt x="5680" y="7196"/>
                  </a:cubicBezTo>
                  <a:lnTo>
                    <a:pt x="5680" y="8711"/>
                  </a:lnTo>
                  <a:lnTo>
                    <a:pt x="4506" y="9217"/>
                  </a:lnTo>
                  <a:cubicBezTo>
                    <a:pt x="4438" y="9258"/>
                    <a:pt x="4397" y="9326"/>
                    <a:pt x="4397" y="9408"/>
                  </a:cubicBezTo>
                  <a:lnTo>
                    <a:pt x="4397" y="9913"/>
                  </a:lnTo>
                  <a:lnTo>
                    <a:pt x="2581" y="10718"/>
                  </a:lnTo>
                  <a:cubicBezTo>
                    <a:pt x="2444" y="10787"/>
                    <a:pt x="2431" y="10964"/>
                    <a:pt x="2554" y="11060"/>
                  </a:cubicBezTo>
                  <a:lnTo>
                    <a:pt x="3018" y="11374"/>
                  </a:lnTo>
                  <a:lnTo>
                    <a:pt x="2513" y="12056"/>
                  </a:lnTo>
                  <a:cubicBezTo>
                    <a:pt x="2408" y="12196"/>
                    <a:pt x="2521" y="12375"/>
                    <a:pt x="2666" y="12375"/>
                  </a:cubicBezTo>
                  <a:cubicBezTo>
                    <a:pt x="2692" y="12375"/>
                    <a:pt x="2718" y="12369"/>
                    <a:pt x="2745" y="12357"/>
                  </a:cubicBezTo>
                  <a:lnTo>
                    <a:pt x="4670" y="11510"/>
                  </a:lnTo>
                  <a:cubicBezTo>
                    <a:pt x="4752" y="11469"/>
                    <a:pt x="4793" y="11401"/>
                    <a:pt x="4793" y="11319"/>
                  </a:cubicBezTo>
                  <a:lnTo>
                    <a:pt x="4793" y="10814"/>
                  </a:lnTo>
                  <a:lnTo>
                    <a:pt x="5680" y="10418"/>
                  </a:lnTo>
                  <a:lnTo>
                    <a:pt x="5680" y="11838"/>
                  </a:lnTo>
                  <a:lnTo>
                    <a:pt x="4083" y="12644"/>
                  </a:lnTo>
                  <a:cubicBezTo>
                    <a:pt x="4015" y="12684"/>
                    <a:pt x="3960" y="12753"/>
                    <a:pt x="3960" y="12821"/>
                  </a:cubicBezTo>
                  <a:lnTo>
                    <a:pt x="3960" y="13463"/>
                  </a:lnTo>
                  <a:cubicBezTo>
                    <a:pt x="3960" y="13572"/>
                    <a:pt x="4056" y="13668"/>
                    <a:pt x="4165" y="13668"/>
                  </a:cubicBezTo>
                  <a:lnTo>
                    <a:pt x="8438" y="13668"/>
                  </a:lnTo>
                  <a:cubicBezTo>
                    <a:pt x="8547" y="13668"/>
                    <a:pt x="8643" y="13572"/>
                    <a:pt x="8643" y="13463"/>
                  </a:cubicBezTo>
                  <a:lnTo>
                    <a:pt x="8643" y="12821"/>
                  </a:lnTo>
                  <a:cubicBezTo>
                    <a:pt x="8643" y="12753"/>
                    <a:pt x="8602" y="12684"/>
                    <a:pt x="8534" y="12644"/>
                  </a:cubicBezTo>
                  <a:lnTo>
                    <a:pt x="6936" y="11838"/>
                  </a:lnTo>
                  <a:lnTo>
                    <a:pt x="6936" y="9886"/>
                  </a:lnTo>
                  <a:lnTo>
                    <a:pt x="7810" y="9490"/>
                  </a:lnTo>
                  <a:lnTo>
                    <a:pt x="7810" y="10254"/>
                  </a:lnTo>
                  <a:cubicBezTo>
                    <a:pt x="7810" y="10369"/>
                    <a:pt x="7907" y="10455"/>
                    <a:pt x="8019" y="10455"/>
                  </a:cubicBezTo>
                  <a:cubicBezTo>
                    <a:pt x="8040" y="10455"/>
                    <a:pt x="8062" y="10452"/>
                    <a:pt x="8083" y="10445"/>
                  </a:cubicBezTo>
                  <a:lnTo>
                    <a:pt x="10008" y="9804"/>
                  </a:lnTo>
                  <a:cubicBezTo>
                    <a:pt x="10159" y="9749"/>
                    <a:pt x="10186" y="9544"/>
                    <a:pt x="10049" y="9449"/>
                  </a:cubicBezTo>
                  <a:lnTo>
                    <a:pt x="9585" y="9148"/>
                  </a:lnTo>
                  <a:lnTo>
                    <a:pt x="10104" y="8466"/>
                  </a:lnTo>
                  <a:cubicBezTo>
                    <a:pt x="10145" y="8384"/>
                    <a:pt x="10145" y="8288"/>
                    <a:pt x="10104" y="8220"/>
                  </a:cubicBezTo>
                  <a:cubicBezTo>
                    <a:pt x="10063" y="8169"/>
                    <a:pt x="10000" y="8141"/>
                    <a:pt x="9937" y="8141"/>
                  </a:cubicBezTo>
                  <a:cubicBezTo>
                    <a:pt x="9915" y="8141"/>
                    <a:pt x="9893" y="8145"/>
                    <a:pt x="9872" y="8152"/>
                  </a:cubicBezTo>
                  <a:lnTo>
                    <a:pt x="8206" y="8698"/>
                  </a:lnTo>
                  <a:lnTo>
                    <a:pt x="8206" y="7906"/>
                  </a:lnTo>
                  <a:cubicBezTo>
                    <a:pt x="8206" y="7796"/>
                    <a:pt x="8109" y="7713"/>
                    <a:pt x="8007" y="7713"/>
                  </a:cubicBezTo>
                  <a:cubicBezTo>
                    <a:pt x="7982" y="7713"/>
                    <a:pt x="7957" y="7718"/>
                    <a:pt x="7933" y="7728"/>
                  </a:cubicBezTo>
                  <a:lnTo>
                    <a:pt x="6923" y="8165"/>
                  </a:lnTo>
                  <a:lnTo>
                    <a:pt x="6923" y="7196"/>
                  </a:lnTo>
                  <a:cubicBezTo>
                    <a:pt x="7523" y="7087"/>
                    <a:pt x="8657" y="6759"/>
                    <a:pt x="9367" y="5735"/>
                  </a:cubicBezTo>
                  <a:cubicBezTo>
                    <a:pt x="9435" y="5639"/>
                    <a:pt x="9408" y="5517"/>
                    <a:pt x="9312" y="5448"/>
                  </a:cubicBezTo>
                  <a:cubicBezTo>
                    <a:pt x="9281" y="5422"/>
                    <a:pt x="9244" y="5410"/>
                    <a:pt x="9207" y="5410"/>
                  </a:cubicBezTo>
                  <a:cubicBezTo>
                    <a:pt x="9145" y="5410"/>
                    <a:pt x="9081" y="5443"/>
                    <a:pt x="9039" y="5503"/>
                  </a:cubicBezTo>
                  <a:cubicBezTo>
                    <a:pt x="8356" y="6500"/>
                    <a:pt x="7182" y="6759"/>
                    <a:pt x="6704" y="6827"/>
                  </a:cubicBezTo>
                  <a:cubicBezTo>
                    <a:pt x="6609" y="6841"/>
                    <a:pt x="6540" y="6923"/>
                    <a:pt x="6540" y="7018"/>
                  </a:cubicBezTo>
                  <a:lnTo>
                    <a:pt x="6540" y="8329"/>
                  </a:lnTo>
                  <a:lnTo>
                    <a:pt x="6076" y="8534"/>
                  </a:lnTo>
                  <a:lnTo>
                    <a:pt x="6076" y="7018"/>
                  </a:lnTo>
                  <a:cubicBezTo>
                    <a:pt x="6076" y="6923"/>
                    <a:pt x="6008" y="6841"/>
                    <a:pt x="5912" y="6827"/>
                  </a:cubicBezTo>
                  <a:cubicBezTo>
                    <a:pt x="5325" y="6745"/>
                    <a:pt x="3919" y="6418"/>
                    <a:pt x="3305" y="5052"/>
                  </a:cubicBezTo>
                  <a:cubicBezTo>
                    <a:pt x="2717" y="3714"/>
                    <a:pt x="2677" y="1134"/>
                    <a:pt x="2690" y="410"/>
                  </a:cubicBezTo>
                  <a:lnTo>
                    <a:pt x="9926" y="410"/>
                  </a:lnTo>
                  <a:cubicBezTo>
                    <a:pt x="9926" y="1066"/>
                    <a:pt x="9899" y="3277"/>
                    <a:pt x="9435" y="4670"/>
                  </a:cubicBezTo>
                  <a:cubicBezTo>
                    <a:pt x="9408" y="4779"/>
                    <a:pt x="9462" y="4888"/>
                    <a:pt x="9571" y="4929"/>
                  </a:cubicBezTo>
                  <a:lnTo>
                    <a:pt x="9571" y="4916"/>
                  </a:lnTo>
                  <a:cubicBezTo>
                    <a:pt x="9588" y="4920"/>
                    <a:pt x="9605" y="4923"/>
                    <a:pt x="9622" y="4923"/>
                  </a:cubicBezTo>
                  <a:cubicBezTo>
                    <a:pt x="9706" y="4923"/>
                    <a:pt x="9795" y="4870"/>
                    <a:pt x="9817" y="4779"/>
                  </a:cubicBezTo>
                  <a:cubicBezTo>
                    <a:pt x="9940" y="4383"/>
                    <a:pt x="10036" y="3987"/>
                    <a:pt x="10104" y="3578"/>
                  </a:cubicBezTo>
                  <a:cubicBezTo>
                    <a:pt x="10650" y="3400"/>
                    <a:pt x="11169" y="3100"/>
                    <a:pt x="11592" y="2690"/>
                  </a:cubicBezTo>
                  <a:cubicBezTo>
                    <a:pt x="12616" y="1666"/>
                    <a:pt x="12507" y="246"/>
                    <a:pt x="12507" y="178"/>
                  </a:cubicBezTo>
                  <a:cubicBezTo>
                    <a:pt x="12493" y="83"/>
                    <a:pt x="12411" y="1"/>
                    <a:pt x="12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4"/>
            <p:cNvSpPr/>
            <p:nvPr/>
          </p:nvSpPr>
          <p:spPr>
            <a:xfrm>
              <a:off x="1147163" y="4222750"/>
              <a:ext cx="62725" cy="117100"/>
            </a:xfrm>
            <a:custGeom>
              <a:avLst/>
              <a:gdLst/>
              <a:ahLst/>
              <a:cxnLst/>
              <a:rect l="l" t="t" r="r" b="b"/>
              <a:pathLst>
                <a:path w="2509" h="4684" extrusionOk="0">
                  <a:moveTo>
                    <a:pt x="1409" y="1"/>
                  </a:moveTo>
                  <a:cubicBezTo>
                    <a:pt x="1304" y="1"/>
                    <a:pt x="1198" y="76"/>
                    <a:pt x="1212" y="226"/>
                  </a:cubicBezTo>
                  <a:lnTo>
                    <a:pt x="1212" y="663"/>
                  </a:lnTo>
                  <a:cubicBezTo>
                    <a:pt x="1" y="772"/>
                    <a:pt x="78" y="2561"/>
                    <a:pt x="1293" y="2561"/>
                  </a:cubicBezTo>
                  <a:cubicBezTo>
                    <a:pt x="1298" y="2561"/>
                    <a:pt x="1302" y="2561"/>
                    <a:pt x="1307" y="2561"/>
                  </a:cubicBezTo>
                  <a:lnTo>
                    <a:pt x="1512" y="2561"/>
                  </a:lnTo>
                  <a:cubicBezTo>
                    <a:pt x="2208" y="2601"/>
                    <a:pt x="2208" y="3625"/>
                    <a:pt x="1512" y="3653"/>
                  </a:cubicBezTo>
                  <a:lnTo>
                    <a:pt x="1198" y="3653"/>
                  </a:lnTo>
                  <a:cubicBezTo>
                    <a:pt x="952" y="3653"/>
                    <a:pt x="761" y="3462"/>
                    <a:pt x="761" y="3216"/>
                  </a:cubicBezTo>
                  <a:cubicBezTo>
                    <a:pt x="747" y="3093"/>
                    <a:pt x="652" y="3032"/>
                    <a:pt x="556" y="3032"/>
                  </a:cubicBezTo>
                  <a:cubicBezTo>
                    <a:pt x="461" y="3032"/>
                    <a:pt x="365" y="3093"/>
                    <a:pt x="351" y="3216"/>
                  </a:cubicBezTo>
                  <a:cubicBezTo>
                    <a:pt x="365" y="3680"/>
                    <a:pt x="734" y="4049"/>
                    <a:pt x="1198" y="4062"/>
                  </a:cubicBezTo>
                  <a:lnTo>
                    <a:pt x="1212" y="4062"/>
                  </a:lnTo>
                  <a:lnTo>
                    <a:pt x="1212" y="4499"/>
                  </a:lnTo>
                  <a:cubicBezTo>
                    <a:pt x="1225" y="4622"/>
                    <a:pt x="1321" y="4684"/>
                    <a:pt x="1415" y="4684"/>
                  </a:cubicBezTo>
                  <a:cubicBezTo>
                    <a:pt x="1508" y="4684"/>
                    <a:pt x="1601" y="4622"/>
                    <a:pt x="1607" y="4499"/>
                  </a:cubicBezTo>
                  <a:lnTo>
                    <a:pt x="1607" y="4049"/>
                  </a:lnTo>
                  <a:cubicBezTo>
                    <a:pt x="2126" y="4008"/>
                    <a:pt x="2509" y="3571"/>
                    <a:pt x="2481" y="3066"/>
                  </a:cubicBezTo>
                  <a:cubicBezTo>
                    <a:pt x="2454" y="2556"/>
                    <a:pt x="2045" y="2164"/>
                    <a:pt x="1538" y="2164"/>
                  </a:cubicBezTo>
                  <a:cubicBezTo>
                    <a:pt x="1529" y="2164"/>
                    <a:pt x="1521" y="2164"/>
                    <a:pt x="1512" y="2165"/>
                  </a:cubicBezTo>
                  <a:lnTo>
                    <a:pt x="1307" y="2165"/>
                  </a:lnTo>
                  <a:cubicBezTo>
                    <a:pt x="570" y="2165"/>
                    <a:pt x="570" y="1059"/>
                    <a:pt x="1307" y="1059"/>
                  </a:cubicBezTo>
                  <a:lnTo>
                    <a:pt x="1621" y="1059"/>
                  </a:lnTo>
                  <a:cubicBezTo>
                    <a:pt x="1867" y="1059"/>
                    <a:pt x="2058" y="1263"/>
                    <a:pt x="2072" y="1509"/>
                  </a:cubicBezTo>
                  <a:lnTo>
                    <a:pt x="2072" y="1714"/>
                  </a:lnTo>
                  <a:cubicBezTo>
                    <a:pt x="2058" y="1837"/>
                    <a:pt x="2154" y="1919"/>
                    <a:pt x="2263" y="1919"/>
                  </a:cubicBezTo>
                  <a:cubicBezTo>
                    <a:pt x="2372" y="1919"/>
                    <a:pt x="2468" y="1823"/>
                    <a:pt x="2468" y="1714"/>
                  </a:cubicBezTo>
                  <a:lnTo>
                    <a:pt x="2468" y="1509"/>
                  </a:lnTo>
                  <a:cubicBezTo>
                    <a:pt x="2468" y="1045"/>
                    <a:pt x="2085" y="663"/>
                    <a:pt x="1621" y="663"/>
                  </a:cubicBezTo>
                  <a:lnTo>
                    <a:pt x="1607" y="663"/>
                  </a:lnTo>
                  <a:lnTo>
                    <a:pt x="1607" y="226"/>
                  </a:lnTo>
                  <a:cubicBezTo>
                    <a:pt x="1621" y="76"/>
                    <a:pt x="1515" y="1"/>
                    <a:pt x="1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74"/>
          <p:cNvGrpSpPr/>
          <p:nvPr/>
        </p:nvGrpSpPr>
        <p:grpSpPr>
          <a:xfrm>
            <a:off x="7805438" y="4191275"/>
            <a:ext cx="331125" cy="341600"/>
            <a:chOff x="7805438" y="4191275"/>
            <a:chExt cx="331125" cy="341600"/>
          </a:xfrm>
        </p:grpSpPr>
        <p:sp>
          <p:nvSpPr>
            <p:cNvPr id="1346" name="Google Shape;1346;p74"/>
            <p:cNvSpPr/>
            <p:nvPr/>
          </p:nvSpPr>
          <p:spPr>
            <a:xfrm>
              <a:off x="7805438" y="4191275"/>
              <a:ext cx="331125" cy="341600"/>
            </a:xfrm>
            <a:custGeom>
              <a:avLst/>
              <a:gdLst/>
              <a:ahLst/>
              <a:cxnLst/>
              <a:rect l="l" t="t" r="r" b="b"/>
              <a:pathLst>
                <a:path w="13245" h="13664" extrusionOk="0">
                  <a:moveTo>
                    <a:pt x="6609" y="474"/>
                  </a:moveTo>
                  <a:lnTo>
                    <a:pt x="11251" y="4912"/>
                  </a:lnTo>
                  <a:lnTo>
                    <a:pt x="10049" y="4912"/>
                  </a:lnTo>
                  <a:cubicBezTo>
                    <a:pt x="9817" y="4939"/>
                    <a:pt x="9817" y="5294"/>
                    <a:pt x="10049" y="5321"/>
                  </a:cubicBezTo>
                  <a:lnTo>
                    <a:pt x="12411" y="5321"/>
                  </a:lnTo>
                  <a:lnTo>
                    <a:pt x="12411" y="6632"/>
                  </a:lnTo>
                  <a:lnTo>
                    <a:pt x="820" y="6632"/>
                  </a:lnTo>
                  <a:lnTo>
                    <a:pt x="820" y="5321"/>
                  </a:lnTo>
                  <a:lnTo>
                    <a:pt x="9080" y="5321"/>
                  </a:lnTo>
                  <a:cubicBezTo>
                    <a:pt x="9312" y="5294"/>
                    <a:pt x="9312" y="4939"/>
                    <a:pt x="9080" y="4912"/>
                  </a:cubicBezTo>
                  <a:lnTo>
                    <a:pt x="1980" y="4912"/>
                  </a:lnTo>
                  <a:lnTo>
                    <a:pt x="6609" y="474"/>
                  </a:lnTo>
                  <a:close/>
                  <a:moveTo>
                    <a:pt x="2349" y="7028"/>
                  </a:moveTo>
                  <a:lnTo>
                    <a:pt x="2349" y="11547"/>
                  </a:lnTo>
                  <a:lnTo>
                    <a:pt x="1680" y="11547"/>
                  </a:lnTo>
                  <a:lnTo>
                    <a:pt x="1680" y="7028"/>
                  </a:lnTo>
                  <a:close/>
                  <a:moveTo>
                    <a:pt x="3414" y="7028"/>
                  </a:moveTo>
                  <a:lnTo>
                    <a:pt x="3414" y="11547"/>
                  </a:lnTo>
                  <a:lnTo>
                    <a:pt x="2745" y="11547"/>
                  </a:lnTo>
                  <a:lnTo>
                    <a:pt x="2745" y="7028"/>
                  </a:lnTo>
                  <a:close/>
                  <a:moveTo>
                    <a:pt x="4492" y="7028"/>
                  </a:moveTo>
                  <a:lnTo>
                    <a:pt x="4492" y="11547"/>
                  </a:lnTo>
                  <a:lnTo>
                    <a:pt x="3823" y="11547"/>
                  </a:lnTo>
                  <a:lnTo>
                    <a:pt x="3823" y="7028"/>
                  </a:lnTo>
                  <a:close/>
                  <a:moveTo>
                    <a:pt x="8343" y="7028"/>
                  </a:moveTo>
                  <a:lnTo>
                    <a:pt x="8343" y="11547"/>
                  </a:lnTo>
                  <a:lnTo>
                    <a:pt x="4902" y="11547"/>
                  </a:lnTo>
                  <a:lnTo>
                    <a:pt x="4902" y="7028"/>
                  </a:lnTo>
                  <a:close/>
                  <a:moveTo>
                    <a:pt x="9408" y="7028"/>
                  </a:moveTo>
                  <a:lnTo>
                    <a:pt x="9408" y="11547"/>
                  </a:lnTo>
                  <a:lnTo>
                    <a:pt x="8738" y="11547"/>
                  </a:lnTo>
                  <a:lnTo>
                    <a:pt x="8738" y="7028"/>
                  </a:lnTo>
                  <a:close/>
                  <a:moveTo>
                    <a:pt x="10472" y="7028"/>
                  </a:moveTo>
                  <a:lnTo>
                    <a:pt x="10472" y="11547"/>
                  </a:lnTo>
                  <a:lnTo>
                    <a:pt x="9817" y="11547"/>
                  </a:lnTo>
                  <a:lnTo>
                    <a:pt x="9817" y="7028"/>
                  </a:lnTo>
                  <a:close/>
                  <a:moveTo>
                    <a:pt x="11551" y="7028"/>
                  </a:moveTo>
                  <a:lnTo>
                    <a:pt x="11551" y="11547"/>
                  </a:lnTo>
                  <a:lnTo>
                    <a:pt x="10882" y="11547"/>
                  </a:lnTo>
                  <a:lnTo>
                    <a:pt x="10882" y="7028"/>
                  </a:lnTo>
                  <a:close/>
                  <a:moveTo>
                    <a:pt x="12193" y="11957"/>
                  </a:moveTo>
                  <a:lnTo>
                    <a:pt x="12193" y="12407"/>
                  </a:lnTo>
                  <a:lnTo>
                    <a:pt x="1038" y="12407"/>
                  </a:lnTo>
                  <a:lnTo>
                    <a:pt x="1038" y="11957"/>
                  </a:lnTo>
                  <a:close/>
                  <a:moveTo>
                    <a:pt x="12834" y="12803"/>
                  </a:moveTo>
                  <a:lnTo>
                    <a:pt x="12834" y="13268"/>
                  </a:lnTo>
                  <a:lnTo>
                    <a:pt x="396" y="13268"/>
                  </a:lnTo>
                  <a:lnTo>
                    <a:pt x="396" y="12803"/>
                  </a:lnTo>
                  <a:close/>
                  <a:moveTo>
                    <a:pt x="6615" y="0"/>
                  </a:moveTo>
                  <a:cubicBezTo>
                    <a:pt x="6564" y="0"/>
                    <a:pt x="6513" y="17"/>
                    <a:pt x="6472" y="51"/>
                  </a:cubicBezTo>
                  <a:lnTo>
                    <a:pt x="1393" y="4925"/>
                  </a:lnTo>
                  <a:lnTo>
                    <a:pt x="628" y="4925"/>
                  </a:lnTo>
                  <a:cubicBezTo>
                    <a:pt x="519" y="4925"/>
                    <a:pt x="424" y="5007"/>
                    <a:pt x="424" y="5117"/>
                  </a:cubicBezTo>
                  <a:lnTo>
                    <a:pt x="424" y="6823"/>
                  </a:lnTo>
                  <a:cubicBezTo>
                    <a:pt x="424" y="6946"/>
                    <a:pt x="519" y="7028"/>
                    <a:pt x="628" y="7028"/>
                  </a:cubicBezTo>
                  <a:lnTo>
                    <a:pt x="1284" y="7028"/>
                  </a:lnTo>
                  <a:lnTo>
                    <a:pt x="1284" y="11547"/>
                  </a:lnTo>
                  <a:lnTo>
                    <a:pt x="847" y="11547"/>
                  </a:lnTo>
                  <a:cubicBezTo>
                    <a:pt x="738" y="11547"/>
                    <a:pt x="642" y="11643"/>
                    <a:pt x="642" y="11752"/>
                  </a:cubicBezTo>
                  <a:lnTo>
                    <a:pt x="642" y="12407"/>
                  </a:lnTo>
                  <a:lnTo>
                    <a:pt x="205" y="12407"/>
                  </a:lnTo>
                  <a:cubicBezTo>
                    <a:pt x="96" y="12407"/>
                    <a:pt x="0" y="12503"/>
                    <a:pt x="0" y="12612"/>
                  </a:cubicBezTo>
                  <a:lnTo>
                    <a:pt x="0" y="13459"/>
                  </a:lnTo>
                  <a:cubicBezTo>
                    <a:pt x="0" y="13568"/>
                    <a:pt x="96" y="13664"/>
                    <a:pt x="205" y="13664"/>
                  </a:cubicBezTo>
                  <a:lnTo>
                    <a:pt x="13039" y="13664"/>
                  </a:lnTo>
                  <a:cubicBezTo>
                    <a:pt x="13149" y="13664"/>
                    <a:pt x="13244" y="13568"/>
                    <a:pt x="13244" y="13459"/>
                  </a:cubicBezTo>
                  <a:lnTo>
                    <a:pt x="13244" y="12612"/>
                  </a:lnTo>
                  <a:cubicBezTo>
                    <a:pt x="13244" y="12489"/>
                    <a:pt x="13149" y="12407"/>
                    <a:pt x="13039" y="12407"/>
                  </a:cubicBezTo>
                  <a:lnTo>
                    <a:pt x="12589" y="12407"/>
                  </a:lnTo>
                  <a:lnTo>
                    <a:pt x="12589" y="11752"/>
                  </a:lnTo>
                  <a:cubicBezTo>
                    <a:pt x="12589" y="11643"/>
                    <a:pt x="12507" y="11547"/>
                    <a:pt x="12398" y="11547"/>
                  </a:cubicBezTo>
                  <a:lnTo>
                    <a:pt x="11947" y="11547"/>
                  </a:lnTo>
                  <a:lnTo>
                    <a:pt x="11947" y="7028"/>
                  </a:lnTo>
                  <a:lnTo>
                    <a:pt x="12602" y="7028"/>
                  </a:lnTo>
                  <a:cubicBezTo>
                    <a:pt x="12712" y="7028"/>
                    <a:pt x="12807" y="6946"/>
                    <a:pt x="12807" y="6823"/>
                  </a:cubicBezTo>
                  <a:lnTo>
                    <a:pt x="12807" y="5117"/>
                  </a:lnTo>
                  <a:cubicBezTo>
                    <a:pt x="12807" y="5007"/>
                    <a:pt x="12712" y="4925"/>
                    <a:pt x="12602" y="4925"/>
                  </a:cubicBezTo>
                  <a:lnTo>
                    <a:pt x="11824" y="4925"/>
                  </a:lnTo>
                  <a:lnTo>
                    <a:pt x="6759" y="51"/>
                  </a:lnTo>
                  <a:cubicBezTo>
                    <a:pt x="6718" y="17"/>
                    <a:pt x="6667" y="0"/>
                    <a:pt x="6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4"/>
            <p:cNvSpPr/>
            <p:nvPr/>
          </p:nvSpPr>
          <p:spPr>
            <a:xfrm>
              <a:off x="7943663" y="4384200"/>
              <a:ext cx="54225" cy="79300"/>
            </a:xfrm>
            <a:custGeom>
              <a:avLst/>
              <a:gdLst/>
              <a:ahLst/>
              <a:cxnLst/>
              <a:rect l="l" t="t" r="r" b="b"/>
              <a:pathLst>
                <a:path w="2169" h="3172" extrusionOk="0">
                  <a:moveTo>
                    <a:pt x="1081" y="1"/>
                  </a:moveTo>
                  <a:cubicBezTo>
                    <a:pt x="987" y="1"/>
                    <a:pt x="895" y="62"/>
                    <a:pt x="888" y="185"/>
                  </a:cubicBezTo>
                  <a:lnTo>
                    <a:pt x="888" y="417"/>
                  </a:lnTo>
                  <a:cubicBezTo>
                    <a:pt x="0" y="496"/>
                    <a:pt x="103" y="1786"/>
                    <a:pt x="935" y="1786"/>
                  </a:cubicBezTo>
                  <a:cubicBezTo>
                    <a:pt x="960" y="1786"/>
                    <a:pt x="985" y="1785"/>
                    <a:pt x="1011" y="1782"/>
                  </a:cubicBezTo>
                  <a:lnTo>
                    <a:pt x="1161" y="1782"/>
                  </a:lnTo>
                  <a:cubicBezTo>
                    <a:pt x="1503" y="1810"/>
                    <a:pt x="1503" y="2328"/>
                    <a:pt x="1161" y="2356"/>
                  </a:cubicBezTo>
                  <a:lnTo>
                    <a:pt x="943" y="2356"/>
                  </a:lnTo>
                  <a:cubicBezTo>
                    <a:pt x="820" y="2356"/>
                    <a:pt x="725" y="2246"/>
                    <a:pt x="725" y="2137"/>
                  </a:cubicBezTo>
                  <a:cubicBezTo>
                    <a:pt x="718" y="2014"/>
                    <a:pt x="626" y="1953"/>
                    <a:pt x="532" y="1953"/>
                  </a:cubicBezTo>
                  <a:cubicBezTo>
                    <a:pt x="438" y="1953"/>
                    <a:pt x="342" y="2014"/>
                    <a:pt x="329" y="2137"/>
                  </a:cubicBezTo>
                  <a:cubicBezTo>
                    <a:pt x="329" y="2451"/>
                    <a:pt x="574" y="2711"/>
                    <a:pt x="888" y="2752"/>
                  </a:cubicBezTo>
                  <a:lnTo>
                    <a:pt x="888" y="2956"/>
                  </a:lnTo>
                  <a:cubicBezTo>
                    <a:pt x="875" y="3100"/>
                    <a:pt x="981" y="3171"/>
                    <a:pt x="1086" y="3171"/>
                  </a:cubicBezTo>
                  <a:cubicBezTo>
                    <a:pt x="1192" y="3171"/>
                    <a:pt x="1298" y="3100"/>
                    <a:pt x="1284" y="2956"/>
                  </a:cubicBezTo>
                  <a:lnTo>
                    <a:pt x="1284" y="2738"/>
                  </a:lnTo>
                  <a:cubicBezTo>
                    <a:pt x="2168" y="2646"/>
                    <a:pt x="2071" y="1368"/>
                    <a:pt x="1250" y="1368"/>
                  </a:cubicBezTo>
                  <a:cubicBezTo>
                    <a:pt x="1221" y="1368"/>
                    <a:pt x="1192" y="1369"/>
                    <a:pt x="1161" y="1373"/>
                  </a:cubicBezTo>
                  <a:lnTo>
                    <a:pt x="1011" y="1373"/>
                  </a:lnTo>
                  <a:cubicBezTo>
                    <a:pt x="629" y="1373"/>
                    <a:pt x="629" y="799"/>
                    <a:pt x="1011" y="799"/>
                  </a:cubicBezTo>
                  <a:lnTo>
                    <a:pt x="1230" y="799"/>
                  </a:lnTo>
                  <a:cubicBezTo>
                    <a:pt x="1339" y="799"/>
                    <a:pt x="1435" y="895"/>
                    <a:pt x="1435" y="1018"/>
                  </a:cubicBezTo>
                  <a:lnTo>
                    <a:pt x="1435" y="1154"/>
                  </a:lnTo>
                  <a:cubicBezTo>
                    <a:pt x="1435" y="1263"/>
                    <a:pt x="1530" y="1359"/>
                    <a:pt x="1639" y="1359"/>
                  </a:cubicBezTo>
                  <a:cubicBezTo>
                    <a:pt x="1749" y="1359"/>
                    <a:pt x="1844" y="1263"/>
                    <a:pt x="1844" y="1154"/>
                  </a:cubicBezTo>
                  <a:lnTo>
                    <a:pt x="1844" y="1018"/>
                  </a:lnTo>
                  <a:cubicBezTo>
                    <a:pt x="1844" y="704"/>
                    <a:pt x="1598" y="431"/>
                    <a:pt x="1284" y="403"/>
                  </a:cubicBezTo>
                  <a:lnTo>
                    <a:pt x="1284" y="185"/>
                  </a:lnTo>
                  <a:cubicBezTo>
                    <a:pt x="1271" y="62"/>
                    <a:pt x="1175" y="1"/>
                    <a:pt x="1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4"/>
            <p:cNvSpPr/>
            <p:nvPr/>
          </p:nvSpPr>
          <p:spPr>
            <a:xfrm>
              <a:off x="7928313" y="4239300"/>
              <a:ext cx="74100" cy="63725"/>
            </a:xfrm>
            <a:custGeom>
              <a:avLst/>
              <a:gdLst/>
              <a:ahLst/>
              <a:cxnLst/>
              <a:rect l="l" t="t" r="r" b="b"/>
              <a:pathLst>
                <a:path w="2964" h="2549" extrusionOk="0">
                  <a:moveTo>
                    <a:pt x="1690" y="399"/>
                  </a:moveTo>
                  <a:cubicBezTo>
                    <a:pt x="2137" y="399"/>
                    <a:pt x="2567" y="745"/>
                    <a:pt x="2567" y="1270"/>
                  </a:cubicBezTo>
                  <a:cubicBezTo>
                    <a:pt x="2567" y="1748"/>
                    <a:pt x="2171" y="2144"/>
                    <a:pt x="1694" y="2144"/>
                  </a:cubicBezTo>
                  <a:cubicBezTo>
                    <a:pt x="929" y="2144"/>
                    <a:pt x="533" y="1202"/>
                    <a:pt x="1079" y="656"/>
                  </a:cubicBezTo>
                  <a:cubicBezTo>
                    <a:pt x="1256" y="479"/>
                    <a:pt x="1475" y="399"/>
                    <a:pt x="1690" y="399"/>
                  </a:cubicBezTo>
                  <a:close/>
                  <a:moveTo>
                    <a:pt x="1694" y="1"/>
                  </a:moveTo>
                  <a:cubicBezTo>
                    <a:pt x="560" y="1"/>
                    <a:pt x="1" y="1366"/>
                    <a:pt x="792" y="2172"/>
                  </a:cubicBezTo>
                  <a:cubicBezTo>
                    <a:pt x="1053" y="2432"/>
                    <a:pt x="1371" y="2548"/>
                    <a:pt x="1684" y="2548"/>
                  </a:cubicBezTo>
                  <a:cubicBezTo>
                    <a:pt x="2338" y="2548"/>
                    <a:pt x="2963" y="2038"/>
                    <a:pt x="2963" y="1270"/>
                  </a:cubicBezTo>
                  <a:cubicBezTo>
                    <a:pt x="2963" y="574"/>
                    <a:pt x="2404" y="1"/>
                    <a:pt x="1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74"/>
          <p:cNvGrpSpPr/>
          <p:nvPr/>
        </p:nvGrpSpPr>
        <p:grpSpPr>
          <a:xfrm>
            <a:off x="7000563" y="4189650"/>
            <a:ext cx="380275" cy="343400"/>
            <a:chOff x="7000563" y="4189650"/>
            <a:chExt cx="380275" cy="343400"/>
          </a:xfrm>
        </p:grpSpPr>
        <p:sp>
          <p:nvSpPr>
            <p:cNvPr id="1350" name="Google Shape;1350;p74"/>
            <p:cNvSpPr/>
            <p:nvPr/>
          </p:nvSpPr>
          <p:spPr>
            <a:xfrm>
              <a:off x="7000563" y="4189650"/>
              <a:ext cx="377675" cy="343400"/>
            </a:xfrm>
            <a:custGeom>
              <a:avLst/>
              <a:gdLst/>
              <a:ahLst/>
              <a:cxnLst/>
              <a:rect l="l" t="t" r="r" b="b"/>
              <a:pathLst>
                <a:path w="15107" h="13736" extrusionOk="0">
                  <a:moveTo>
                    <a:pt x="6553" y="449"/>
                  </a:moveTo>
                  <a:cubicBezTo>
                    <a:pt x="9091" y="449"/>
                    <a:pt x="11524" y="2424"/>
                    <a:pt x="11524" y="5400"/>
                  </a:cubicBezTo>
                  <a:cubicBezTo>
                    <a:pt x="11524" y="8117"/>
                    <a:pt x="9312" y="10329"/>
                    <a:pt x="6595" y="10329"/>
                  </a:cubicBezTo>
                  <a:cubicBezTo>
                    <a:pt x="2199" y="10329"/>
                    <a:pt x="1" y="5018"/>
                    <a:pt x="3100" y="1905"/>
                  </a:cubicBezTo>
                  <a:cubicBezTo>
                    <a:pt x="4106" y="899"/>
                    <a:pt x="5341" y="449"/>
                    <a:pt x="6553" y="449"/>
                  </a:cubicBezTo>
                  <a:close/>
                  <a:moveTo>
                    <a:pt x="12166" y="10510"/>
                  </a:moveTo>
                  <a:cubicBezTo>
                    <a:pt x="12267" y="10510"/>
                    <a:pt x="12372" y="10549"/>
                    <a:pt x="12466" y="10643"/>
                  </a:cubicBezTo>
                  <a:lnTo>
                    <a:pt x="14391" y="12568"/>
                  </a:lnTo>
                  <a:cubicBezTo>
                    <a:pt x="14596" y="12773"/>
                    <a:pt x="14542" y="13114"/>
                    <a:pt x="14310" y="13264"/>
                  </a:cubicBezTo>
                  <a:cubicBezTo>
                    <a:pt x="14239" y="13302"/>
                    <a:pt x="14162" y="13321"/>
                    <a:pt x="14086" y="13321"/>
                  </a:cubicBezTo>
                  <a:cubicBezTo>
                    <a:pt x="13971" y="13321"/>
                    <a:pt x="13859" y="13278"/>
                    <a:pt x="13777" y="13196"/>
                  </a:cubicBezTo>
                  <a:lnTo>
                    <a:pt x="11852" y="11271"/>
                  </a:lnTo>
                  <a:cubicBezTo>
                    <a:pt x="11526" y="10955"/>
                    <a:pt x="11824" y="10510"/>
                    <a:pt x="12166" y="10510"/>
                  </a:cubicBezTo>
                  <a:close/>
                  <a:moveTo>
                    <a:pt x="6582" y="0"/>
                  </a:moveTo>
                  <a:cubicBezTo>
                    <a:pt x="5227" y="0"/>
                    <a:pt x="3872" y="512"/>
                    <a:pt x="2827" y="1536"/>
                  </a:cubicBezTo>
                  <a:cubicBezTo>
                    <a:pt x="738" y="3598"/>
                    <a:pt x="670" y="6929"/>
                    <a:pt x="2677" y="9059"/>
                  </a:cubicBezTo>
                  <a:cubicBezTo>
                    <a:pt x="3729" y="10169"/>
                    <a:pt x="5149" y="10730"/>
                    <a:pt x="6575" y="10730"/>
                  </a:cubicBezTo>
                  <a:cubicBezTo>
                    <a:pt x="7868" y="10730"/>
                    <a:pt x="9167" y="10268"/>
                    <a:pt x="10200" y="9332"/>
                  </a:cubicBezTo>
                  <a:lnTo>
                    <a:pt x="11415" y="10561"/>
                  </a:lnTo>
                  <a:cubicBezTo>
                    <a:pt x="11238" y="10889"/>
                    <a:pt x="11292" y="11298"/>
                    <a:pt x="11565" y="11558"/>
                  </a:cubicBezTo>
                  <a:lnTo>
                    <a:pt x="13490" y="13483"/>
                  </a:lnTo>
                  <a:cubicBezTo>
                    <a:pt x="13667" y="13660"/>
                    <a:pt x="13876" y="13736"/>
                    <a:pt x="14079" y="13736"/>
                  </a:cubicBezTo>
                  <a:cubicBezTo>
                    <a:pt x="14613" y="13736"/>
                    <a:pt x="15107" y="13209"/>
                    <a:pt x="14869" y="12595"/>
                  </a:cubicBezTo>
                  <a:cubicBezTo>
                    <a:pt x="14828" y="12472"/>
                    <a:pt x="14760" y="12377"/>
                    <a:pt x="14678" y="12295"/>
                  </a:cubicBezTo>
                  <a:lnTo>
                    <a:pt x="12753" y="10370"/>
                  </a:lnTo>
                  <a:cubicBezTo>
                    <a:pt x="12588" y="10205"/>
                    <a:pt x="12374" y="10122"/>
                    <a:pt x="12157" y="10122"/>
                  </a:cubicBezTo>
                  <a:cubicBezTo>
                    <a:pt x="11996" y="10122"/>
                    <a:pt x="11833" y="10168"/>
                    <a:pt x="11688" y="10261"/>
                  </a:cubicBezTo>
                  <a:lnTo>
                    <a:pt x="10487" y="9045"/>
                  </a:lnTo>
                  <a:cubicBezTo>
                    <a:pt x="12494" y="6929"/>
                    <a:pt x="12425" y="3584"/>
                    <a:pt x="10336" y="1536"/>
                  </a:cubicBezTo>
                  <a:cubicBezTo>
                    <a:pt x="9292" y="512"/>
                    <a:pt x="7937" y="0"/>
                    <a:pt x="6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4"/>
            <p:cNvSpPr/>
            <p:nvPr/>
          </p:nvSpPr>
          <p:spPr>
            <a:xfrm>
              <a:off x="7051438" y="4212700"/>
              <a:ext cx="246800" cy="224025"/>
            </a:xfrm>
            <a:custGeom>
              <a:avLst/>
              <a:gdLst/>
              <a:ahLst/>
              <a:cxnLst/>
              <a:rect l="l" t="t" r="r" b="b"/>
              <a:pathLst>
                <a:path w="9872" h="8961" extrusionOk="0">
                  <a:moveTo>
                    <a:pt x="4558" y="0"/>
                  </a:moveTo>
                  <a:cubicBezTo>
                    <a:pt x="2182" y="0"/>
                    <a:pt x="82" y="1921"/>
                    <a:pt x="82" y="4478"/>
                  </a:cubicBezTo>
                  <a:cubicBezTo>
                    <a:pt x="82" y="7083"/>
                    <a:pt x="2216" y="8961"/>
                    <a:pt x="4562" y="8961"/>
                  </a:cubicBezTo>
                  <a:cubicBezTo>
                    <a:pt x="5265" y="8961"/>
                    <a:pt x="5987" y="8792"/>
                    <a:pt x="6677" y="8424"/>
                  </a:cubicBezTo>
                  <a:cubicBezTo>
                    <a:pt x="9653" y="6840"/>
                    <a:pt x="9872" y="2648"/>
                    <a:pt x="7073" y="751"/>
                  </a:cubicBezTo>
                  <a:cubicBezTo>
                    <a:pt x="7035" y="729"/>
                    <a:pt x="6998" y="719"/>
                    <a:pt x="6962" y="719"/>
                  </a:cubicBezTo>
                  <a:cubicBezTo>
                    <a:pt x="6778" y="719"/>
                    <a:pt x="6646" y="978"/>
                    <a:pt x="6841" y="1092"/>
                  </a:cubicBezTo>
                  <a:cubicBezTo>
                    <a:pt x="8615" y="2293"/>
                    <a:pt x="9162" y="4683"/>
                    <a:pt x="8069" y="6526"/>
                  </a:cubicBezTo>
                  <a:cubicBezTo>
                    <a:pt x="7315" y="7799"/>
                    <a:pt x="5962" y="8512"/>
                    <a:pt x="4567" y="8512"/>
                  </a:cubicBezTo>
                  <a:cubicBezTo>
                    <a:pt x="3942" y="8512"/>
                    <a:pt x="3309" y="8369"/>
                    <a:pt x="2717" y="8069"/>
                  </a:cubicBezTo>
                  <a:cubicBezTo>
                    <a:pt x="819" y="7086"/>
                    <a:pt x="0" y="4792"/>
                    <a:pt x="860" y="2826"/>
                  </a:cubicBezTo>
                  <a:cubicBezTo>
                    <a:pt x="1533" y="1312"/>
                    <a:pt x="3016" y="405"/>
                    <a:pt x="4585" y="405"/>
                  </a:cubicBezTo>
                  <a:cubicBezTo>
                    <a:pt x="5054" y="405"/>
                    <a:pt x="5530" y="486"/>
                    <a:pt x="5994" y="655"/>
                  </a:cubicBezTo>
                  <a:cubicBezTo>
                    <a:pt x="6022" y="666"/>
                    <a:pt x="6048" y="671"/>
                    <a:pt x="6073" y="671"/>
                  </a:cubicBezTo>
                  <a:cubicBezTo>
                    <a:pt x="6266" y="671"/>
                    <a:pt x="6349" y="371"/>
                    <a:pt x="6131" y="286"/>
                  </a:cubicBezTo>
                  <a:cubicBezTo>
                    <a:pt x="5606" y="91"/>
                    <a:pt x="5076" y="0"/>
                    <a:pt x="4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4"/>
            <p:cNvSpPr/>
            <p:nvPr/>
          </p:nvSpPr>
          <p:spPr>
            <a:xfrm>
              <a:off x="7119013" y="4233325"/>
              <a:ext cx="92875" cy="181100"/>
            </a:xfrm>
            <a:custGeom>
              <a:avLst/>
              <a:gdLst/>
              <a:ahLst/>
              <a:cxnLst/>
              <a:rect l="l" t="t" r="r" b="b"/>
              <a:pathLst>
                <a:path w="3715" h="7244" extrusionOk="0">
                  <a:moveTo>
                    <a:pt x="1857" y="431"/>
                  </a:moveTo>
                  <a:cubicBezTo>
                    <a:pt x="1926" y="431"/>
                    <a:pt x="1980" y="485"/>
                    <a:pt x="1980" y="554"/>
                  </a:cubicBezTo>
                  <a:lnTo>
                    <a:pt x="1980" y="1086"/>
                  </a:lnTo>
                  <a:cubicBezTo>
                    <a:pt x="1980" y="1195"/>
                    <a:pt x="2062" y="1277"/>
                    <a:pt x="2185" y="1277"/>
                  </a:cubicBezTo>
                  <a:cubicBezTo>
                    <a:pt x="2772" y="1277"/>
                    <a:pt x="3264" y="1769"/>
                    <a:pt x="3264" y="2370"/>
                  </a:cubicBezTo>
                  <a:lnTo>
                    <a:pt x="3264" y="2684"/>
                  </a:lnTo>
                  <a:cubicBezTo>
                    <a:pt x="3264" y="2752"/>
                    <a:pt x="3209" y="2807"/>
                    <a:pt x="3141" y="2807"/>
                  </a:cubicBezTo>
                  <a:cubicBezTo>
                    <a:pt x="3073" y="2807"/>
                    <a:pt x="3018" y="2752"/>
                    <a:pt x="3018" y="2684"/>
                  </a:cubicBezTo>
                  <a:lnTo>
                    <a:pt x="3018" y="2370"/>
                  </a:lnTo>
                  <a:cubicBezTo>
                    <a:pt x="3018" y="1905"/>
                    <a:pt x="2649" y="1523"/>
                    <a:pt x="2185" y="1523"/>
                  </a:cubicBezTo>
                  <a:lnTo>
                    <a:pt x="1694" y="1523"/>
                  </a:lnTo>
                  <a:cubicBezTo>
                    <a:pt x="1678" y="1522"/>
                    <a:pt x="1662" y="1522"/>
                    <a:pt x="1647" y="1522"/>
                  </a:cubicBezTo>
                  <a:cubicBezTo>
                    <a:pt x="1107" y="1522"/>
                    <a:pt x="656" y="1976"/>
                    <a:pt x="656" y="2520"/>
                  </a:cubicBezTo>
                  <a:cubicBezTo>
                    <a:pt x="656" y="3077"/>
                    <a:pt x="1107" y="3531"/>
                    <a:pt x="1647" y="3531"/>
                  </a:cubicBezTo>
                  <a:cubicBezTo>
                    <a:pt x="1662" y="3531"/>
                    <a:pt x="1678" y="3531"/>
                    <a:pt x="1694" y="3530"/>
                  </a:cubicBezTo>
                  <a:lnTo>
                    <a:pt x="2021" y="3530"/>
                  </a:lnTo>
                  <a:cubicBezTo>
                    <a:pt x="2677" y="3530"/>
                    <a:pt x="3223" y="4049"/>
                    <a:pt x="3250" y="4704"/>
                  </a:cubicBezTo>
                  <a:cubicBezTo>
                    <a:pt x="3291" y="5360"/>
                    <a:pt x="2813" y="5933"/>
                    <a:pt x="2158" y="6015"/>
                  </a:cubicBezTo>
                  <a:cubicBezTo>
                    <a:pt x="2062" y="6029"/>
                    <a:pt x="1980" y="6111"/>
                    <a:pt x="1980" y="6206"/>
                  </a:cubicBezTo>
                  <a:lnTo>
                    <a:pt x="1980" y="6752"/>
                  </a:lnTo>
                  <a:cubicBezTo>
                    <a:pt x="1980" y="6821"/>
                    <a:pt x="1926" y="6875"/>
                    <a:pt x="1871" y="6875"/>
                  </a:cubicBezTo>
                  <a:cubicBezTo>
                    <a:pt x="1803" y="6875"/>
                    <a:pt x="1748" y="6821"/>
                    <a:pt x="1748" y="6752"/>
                  </a:cubicBezTo>
                  <a:lnTo>
                    <a:pt x="1748" y="6220"/>
                  </a:lnTo>
                  <a:cubicBezTo>
                    <a:pt x="1748" y="6111"/>
                    <a:pt x="1653" y="6015"/>
                    <a:pt x="1543" y="6015"/>
                  </a:cubicBezTo>
                  <a:cubicBezTo>
                    <a:pt x="943" y="6015"/>
                    <a:pt x="465" y="5537"/>
                    <a:pt x="465" y="4936"/>
                  </a:cubicBezTo>
                  <a:cubicBezTo>
                    <a:pt x="465" y="4868"/>
                    <a:pt x="519" y="4814"/>
                    <a:pt x="588" y="4814"/>
                  </a:cubicBezTo>
                  <a:cubicBezTo>
                    <a:pt x="642" y="4814"/>
                    <a:pt x="697" y="4868"/>
                    <a:pt x="697" y="4936"/>
                  </a:cubicBezTo>
                  <a:cubicBezTo>
                    <a:pt x="697" y="5401"/>
                    <a:pt x="1079" y="5783"/>
                    <a:pt x="1543" y="5783"/>
                  </a:cubicBezTo>
                  <a:lnTo>
                    <a:pt x="2021" y="5783"/>
                  </a:lnTo>
                  <a:cubicBezTo>
                    <a:pt x="2581" y="5769"/>
                    <a:pt x="3032" y="5332"/>
                    <a:pt x="3032" y="4773"/>
                  </a:cubicBezTo>
                  <a:cubicBezTo>
                    <a:pt x="3032" y="4213"/>
                    <a:pt x="2581" y="3776"/>
                    <a:pt x="2021" y="3776"/>
                  </a:cubicBezTo>
                  <a:lnTo>
                    <a:pt x="1707" y="3776"/>
                  </a:lnTo>
                  <a:cubicBezTo>
                    <a:pt x="1052" y="3762"/>
                    <a:pt x="506" y="3257"/>
                    <a:pt x="465" y="2588"/>
                  </a:cubicBezTo>
                  <a:cubicBezTo>
                    <a:pt x="437" y="1933"/>
                    <a:pt x="915" y="1359"/>
                    <a:pt x="1571" y="1291"/>
                  </a:cubicBezTo>
                  <a:cubicBezTo>
                    <a:pt x="1666" y="1277"/>
                    <a:pt x="1735" y="1195"/>
                    <a:pt x="1735" y="1086"/>
                  </a:cubicBezTo>
                  <a:lnTo>
                    <a:pt x="1735" y="554"/>
                  </a:lnTo>
                  <a:cubicBezTo>
                    <a:pt x="1735" y="485"/>
                    <a:pt x="1789" y="431"/>
                    <a:pt x="1857" y="431"/>
                  </a:cubicBezTo>
                  <a:close/>
                  <a:moveTo>
                    <a:pt x="1857" y="1"/>
                  </a:moveTo>
                  <a:cubicBezTo>
                    <a:pt x="1588" y="1"/>
                    <a:pt x="1318" y="185"/>
                    <a:pt x="1339" y="554"/>
                  </a:cubicBezTo>
                  <a:lnTo>
                    <a:pt x="1339" y="922"/>
                  </a:lnTo>
                  <a:cubicBezTo>
                    <a:pt x="533" y="1127"/>
                    <a:pt x="1" y="1892"/>
                    <a:pt x="96" y="2711"/>
                  </a:cubicBezTo>
                  <a:cubicBezTo>
                    <a:pt x="178" y="3530"/>
                    <a:pt x="874" y="4158"/>
                    <a:pt x="1694" y="4172"/>
                  </a:cubicBezTo>
                  <a:lnTo>
                    <a:pt x="2021" y="4172"/>
                  </a:lnTo>
                  <a:cubicBezTo>
                    <a:pt x="2827" y="4172"/>
                    <a:pt x="2827" y="5373"/>
                    <a:pt x="2021" y="5373"/>
                  </a:cubicBezTo>
                  <a:lnTo>
                    <a:pt x="1543" y="5373"/>
                  </a:lnTo>
                  <a:cubicBezTo>
                    <a:pt x="1298" y="5373"/>
                    <a:pt x="1093" y="5182"/>
                    <a:pt x="1093" y="4936"/>
                  </a:cubicBezTo>
                  <a:cubicBezTo>
                    <a:pt x="1113" y="4568"/>
                    <a:pt x="844" y="4383"/>
                    <a:pt x="574" y="4383"/>
                  </a:cubicBezTo>
                  <a:cubicBezTo>
                    <a:pt x="304" y="4383"/>
                    <a:pt x="35" y="4568"/>
                    <a:pt x="55" y="4936"/>
                  </a:cubicBezTo>
                  <a:cubicBezTo>
                    <a:pt x="55" y="5674"/>
                    <a:pt x="601" y="6302"/>
                    <a:pt x="1339" y="6411"/>
                  </a:cubicBezTo>
                  <a:lnTo>
                    <a:pt x="1339" y="6752"/>
                  </a:lnTo>
                  <a:cubicBezTo>
                    <a:pt x="1359" y="7080"/>
                    <a:pt x="1608" y="7244"/>
                    <a:pt x="1857" y="7244"/>
                  </a:cubicBezTo>
                  <a:cubicBezTo>
                    <a:pt x="2107" y="7244"/>
                    <a:pt x="2356" y="7080"/>
                    <a:pt x="2376" y="6752"/>
                  </a:cubicBezTo>
                  <a:lnTo>
                    <a:pt x="2376" y="6370"/>
                  </a:lnTo>
                  <a:cubicBezTo>
                    <a:pt x="3182" y="6179"/>
                    <a:pt x="3714" y="5414"/>
                    <a:pt x="3619" y="4595"/>
                  </a:cubicBezTo>
                  <a:cubicBezTo>
                    <a:pt x="3523" y="3776"/>
                    <a:pt x="2840" y="3148"/>
                    <a:pt x="2021" y="3134"/>
                  </a:cubicBezTo>
                  <a:lnTo>
                    <a:pt x="1694" y="3134"/>
                  </a:lnTo>
                  <a:cubicBezTo>
                    <a:pt x="1671" y="3137"/>
                    <a:pt x="1648" y="3138"/>
                    <a:pt x="1626" y="3138"/>
                  </a:cubicBezTo>
                  <a:cubicBezTo>
                    <a:pt x="1298" y="3138"/>
                    <a:pt x="1011" y="2866"/>
                    <a:pt x="1011" y="2533"/>
                  </a:cubicBezTo>
                  <a:cubicBezTo>
                    <a:pt x="1011" y="2189"/>
                    <a:pt x="1296" y="1929"/>
                    <a:pt x="1623" y="1929"/>
                  </a:cubicBezTo>
                  <a:cubicBezTo>
                    <a:pt x="1646" y="1929"/>
                    <a:pt x="1670" y="1930"/>
                    <a:pt x="1694" y="1933"/>
                  </a:cubicBezTo>
                  <a:lnTo>
                    <a:pt x="2185" y="1933"/>
                  </a:lnTo>
                  <a:cubicBezTo>
                    <a:pt x="2417" y="1933"/>
                    <a:pt x="2622" y="2124"/>
                    <a:pt x="2622" y="2370"/>
                  </a:cubicBezTo>
                  <a:lnTo>
                    <a:pt x="2622" y="2697"/>
                  </a:lnTo>
                  <a:cubicBezTo>
                    <a:pt x="2622" y="2984"/>
                    <a:pt x="2854" y="3216"/>
                    <a:pt x="3141" y="3216"/>
                  </a:cubicBezTo>
                  <a:lnTo>
                    <a:pt x="3141" y="3202"/>
                  </a:lnTo>
                  <a:cubicBezTo>
                    <a:pt x="3428" y="3202"/>
                    <a:pt x="3660" y="2970"/>
                    <a:pt x="3660" y="2684"/>
                  </a:cubicBezTo>
                  <a:lnTo>
                    <a:pt x="3660" y="2370"/>
                  </a:lnTo>
                  <a:cubicBezTo>
                    <a:pt x="3660" y="1619"/>
                    <a:pt x="3114" y="991"/>
                    <a:pt x="2376" y="895"/>
                  </a:cubicBezTo>
                  <a:lnTo>
                    <a:pt x="2376" y="554"/>
                  </a:lnTo>
                  <a:cubicBezTo>
                    <a:pt x="2397" y="185"/>
                    <a:pt x="2127" y="1"/>
                    <a:pt x="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4"/>
            <p:cNvSpPr/>
            <p:nvPr/>
          </p:nvSpPr>
          <p:spPr>
            <a:xfrm>
              <a:off x="7340963" y="4270150"/>
              <a:ext cx="39875" cy="108650"/>
            </a:xfrm>
            <a:custGeom>
              <a:avLst/>
              <a:gdLst/>
              <a:ahLst/>
              <a:cxnLst/>
              <a:rect l="l" t="t" r="r" b="b"/>
              <a:pathLst>
                <a:path w="1595" h="4346" extrusionOk="0">
                  <a:moveTo>
                    <a:pt x="293" y="1"/>
                  </a:moveTo>
                  <a:cubicBezTo>
                    <a:pt x="136" y="1"/>
                    <a:pt x="1" y="204"/>
                    <a:pt x="147" y="350"/>
                  </a:cubicBezTo>
                  <a:cubicBezTo>
                    <a:pt x="1158" y="1361"/>
                    <a:pt x="1158" y="2986"/>
                    <a:pt x="147" y="3996"/>
                  </a:cubicBezTo>
                  <a:cubicBezTo>
                    <a:pt x="1" y="4143"/>
                    <a:pt x="136" y="4346"/>
                    <a:pt x="293" y="4346"/>
                  </a:cubicBezTo>
                  <a:cubicBezTo>
                    <a:pt x="340" y="4346"/>
                    <a:pt x="390" y="4327"/>
                    <a:pt x="434" y="4283"/>
                  </a:cubicBezTo>
                  <a:cubicBezTo>
                    <a:pt x="1595" y="3122"/>
                    <a:pt x="1595" y="1238"/>
                    <a:pt x="434" y="64"/>
                  </a:cubicBezTo>
                  <a:cubicBezTo>
                    <a:pt x="390" y="19"/>
                    <a:pt x="340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4"/>
            <p:cNvSpPr/>
            <p:nvPr/>
          </p:nvSpPr>
          <p:spPr>
            <a:xfrm>
              <a:off x="7325963" y="4285500"/>
              <a:ext cx="31675" cy="78000"/>
            </a:xfrm>
            <a:custGeom>
              <a:avLst/>
              <a:gdLst/>
              <a:ahLst/>
              <a:cxnLst/>
              <a:rect l="l" t="t" r="r" b="b"/>
              <a:pathLst>
                <a:path w="1267" h="3120" extrusionOk="0">
                  <a:moveTo>
                    <a:pt x="291" y="1"/>
                  </a:moveTo>
                  <a:cubicBezTo>
                    <a:pt x="134" y="1"/>
                    <a:pt x="0" y="201"/>
                    <a:pt x="147" y="337"/>
                  </a:cubicBezTo>
                  <a:cubicBezTo>
                    <a:pt x="816" y="1020"/>
                    <a:pt x="816" y="2112"/>
                    <a:pt x="147" y="2781"/>
                  </a:cubicBezTo>
                  <a:cubicBezTo>
                    <a:pt x="19" y="2930"/>
                    <a:pt x="148" y="3120"/>
                    <a:pt x="301" y="3120"/>
                  </a:cubicBezTo>
                  <a:cubicBezTo>
                    <a:pt x="345" y="3120"/>
                    <a:pt x="391" y="3104"/>
                    <a:pt x="433" y="3068"/>
                  </a:cubicBezTo>
                  <a:cubicBezTo>
                    <a:pt x="1266" y="2235"/>
                    <a:pt x="1266" y="883"/>
                    <a:pt x="433" y="64"/>
                  </a:cubicBezTo>
                  <a:cubicBezTo>
                    <a:pt x="389" y="20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4"/>
            <p:cNvSpPr/>
            <p:nvPr/>
          </p:nvSpPr>
          <p:spPr>
            <a:xfrm>
              <a:off x="7310963" y="4300575"/>
              <a:ext cx="23125" cy="47900"/>
            </a:xfrm>
            <a:custGeom>
              <a:avLst/>
              <a:gdLst/>
              <a:ahLst/>
              <a:cxnLst/>
              <a:rect l="l" t="t" r="r" b="b"/>
              <a:pathLst>
                <a:path w="925" h="1916" extrusionOk="0">
                  <a:moveTo>
                    <a:pt x="284" y="0"/>
                  </a:moveTo>
                  <a:cubicBezTo>
                    <a:pt x="231" y="0"/>
                    <a:pt x="180" y="21"/>
                    <a:pt x="146" y="62"/>
                  </a:cubicBezTo>
                  <a:cubicBezTo>
                    <a:pt x="64" y="144"/>
                    <a:pt x="64" y="267"/>
                    <a:pt x="146" y="349"/>
                  </a:cubicBezTo>
                  <a:cubicBezTo>
                    <a:pt x="487" y="690"/>
                    <a:pt x="487" y="1236"/>
                    <a:pt x="146" y="1577"/>
                  </a:cubicBezTo>
                  <a:cubicBezTo>
                    <a:pt x="1" y="1723"/>
                    <a:pt x="132" y="1915"/>
                    <a:pt x="287" y="1915"/>
                  </a:cubicBezTo>
                  <a:cubicBezTo>
                    <a:pt x="336" y="1915"/>
                    <a:pt x="387" y="1896"/>
                    <a:pt x="433" y="1850"/>
                  </a:cubicBezTo>
                  <a:cubicBezTo>
                    <a:pt x="924" y="1359"/>
                    <a:pt x="924" y="553"/>
                    <a:pt x="433" y="62"/>
                  </a:cubicBezTo>
                  <a:cubicBezTo>
                    <a:pt x="392" y="21"/>
                    <a:pt x="33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4"/>
            <p:cNvSpPr/>
            <p:nvPr/>
          </p:nvSpPr>
          <p:spPr>
            <a:xfrm>
              <a:off x="7109113" y="4502250"/>
              <a:ext cx="110950" cy="30550"/>
            </a:xfrm>
            <a:custGeom>
              <a:avLst/>
              <a:gdLst/>
              <a:ahLst/>
              <a:cxnLst/>
              <a:rect l="l" t="t" r="r" b="b"/>
              <a:pathLst>
                <a:path w="4438" h="1222" extrusionOk="0">
                  <a:moveTo>
                    <a:pt x="284" y="1"/>
                  </a:moveTo>
                  <a:cubicBezTo>
                    <a:pt x="130" y="1"/>
                    <a:pt x="1" y="204"/>
                    <a:pt x="137" y="351"/>
                  </a:cubicBezTo>
                  <a:cubicBezTo>
                    <a:pt x="724" y="931"/>
                    <a:pt x="1489" y="1221"/>
                    <a:pt x="2252" y="1221"/>
                  </a:cubicBezTo>
                  <a:cubicBezTo>
                    <a:pt x="3015" y="1221"/>
                    <a:pt x="3776" y="931"/>
                    <a:pt x="4356" y="351"/>
                  </a:cubicBezTo>
                  <a:cubicBezTo>
                    <a:pt x="4438" y="269"/>
                    <a:pt x="4438" y="146"/>
                    <a:pt x="4356" y="64"/>
                  </a:cubicBezTo>
                  <a:cubicBezTo>
                    <a:pt x="4322" y="23"/>
                    <a:pt x="4271" y="3"/>
                    <a:pt x="4220" y="3"/>
                  </a:cubicBezTo>
                  <a:cubicBezTo>
                    <a:pt x="4168" y="3"/>
                    <a:pt x="4117" y="23"/>
                    <a:pt x="4083" y="64"/>
                  </a:cubicBezTo>
                  <a:cubicBezTo>
                    <a:pt x="3578" y="569"/>
                    <a:pt x="2916" y="822"/>
                    <a:pt x="2253" y="822"/>
                  </a:cubicBezTo>
                  <a:cubicBezTo>
                    <a:pt x="1591" y="822"/>
                    <a:pt x="929" y="569"/>
                    <a:pt x="424" y="64"/>
                  </a:cubicBezTo>
                  <a:cubicBezTo>
                    <a:pt x="379" y="20"/>
                    <a:pt x="331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4"/>
            <p:cNvSpPr/>
            <p:nvPr/>
          </p:nvSpPr>
          <p:spPr>
            <a:xfrm>
              <a:off x="7124213" y="4487250"/>
              <a:ext cx="80850" cy="24125"/>
            </a:xfrm>
            <a:custGeom>
              <a:avLst/>
              <a:gdLst/>
              <a:ahLst/>
              <a:cxnLst/>
              <a:rect l="l" t="t" r="r" b="b"/>
              <a:pathLst>
                <a:path w="3234" h="965" extrusionOk="0">
                  <a:moveTo>
                    <a:pt x="293" y="0"/>
                  </a:moveTo>
                  <a:cubicBezTo>
                    <a:pt x="136" y="0"/>
                    <a:pt x="1" y="203"/>
                    <a:pt x="148" y="350"/>
                  </a:cubicBezTo>
                  <a:cubicBezTo>
                    <a:pt x="564" y="760"/>
                    <a:pt x="1107" y="964"/>
                    <a:pt x="1649" y="964"/>
                  </a:cubicBezTo>
                  <a:cubicBezTo>
                    <a:pt x="2192" y="964"/>
                    <a:pt x="2735" y="760"/>
                    <a:pt x="3151" y="350"/>
                  </a:cubicBezTo>
                  <a:cubicBezTo>
                    <a:pt x="3233" y="268"/>
                    <a:pt x="3233" y="145"/>
                    <a:pt x="3151" y="63"/>
                  </a:cubicBezTo>
                  <a:cubicBezTo>
                    <a:pt x="3110" y="22"/>
                    <a:pt x="3059" y="2"/>
                    <a:pt x="3008" y="2"/>
                  </a:cubicBezTo>
                  <a:cubicBezTo>
                    <a:pt x="2957" y="2"/>
                    <a:pt x="2906" y="22"/>
                    <a:pt x="2865" y="63"/>
                  </a:cubicBezTo>
                  <a:cubicBezTo>
                    <a:pt x="2530" y="398"/>
                    <a:pt x="2090" y="565"/>
                    <a:pt x="1649" y="565"/>
                  </a:cubicBezTo>
                  <a:cubicBezTo>
                    <a:pt x="1209" y="565"/>
                    <a:pt x="769" y="398"/>
                    <a:pt x="434" y="63"/>
                  </a:cubicBezTo>
                  <a:cubicBezTo>
                    <a:pt x="390" y="19"/>
                    <a:pt x="340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4"/>
            <p:cNvSpPr/>
            <p:nvPr/>
          </p:nvSpPr>
          <p:spPr>
            <a:xfrm>
              <a:off x="7139738" y="4472275"/>
              <a:ext cx="50300" cy="17850"/>
            </a:xfrm>
            <a:custGeom>
              <a:avLst/>
              <a:gdLst/>
              <a:ahLst/>
              <a:cxnLst/>
              <a:rect l="l" t="t" r="r" b="b"/>
              <a:pathLst>
                <a:path w="2012" h="714" extrusionOk="0">
                  <a:moveTo>
                    <a:pt x="1786" y="0"/>
                  </a:moveTo>
                  <a:cubicBezTo>
                    <a:pt x="1735" y="0"/>
                    <a:pt x="1684" y="21"/>
                    <a:pt x="1643" y="61"/>
                  </a:cubicBezTo>
                  <a:cubicBezTo>
                    <a:pt x="1472" y="232"/>
                    <a:pt x="1250" y="317"/>
                    <a:pt x="1028" y="317"/>
                  </a:cubicBezTo>
                  <a:cubicBezTo>
                    <a:pt x="807" y="317"/>
                    <a:pt x="585" y="232"/>
                    <a:pt x="414" y="61"/>
                  </a:cubicBezTo>
                  <a:cubicBezTo>
                    <a:pt x="370" y="21"/>
                    <a:pt x="323" y="4"/>
                    <a:pt x="278" y="4"/>
                  </a:cubicBezTo>
                  <a:cubicBezTo>
                    <a:pt x="126" y="4"/>
                    <a:pt x="1" y="198"/>
                    <a:pt x="127" y="335"/>
                  </a:cubicBezTo>
                  <a:cubicBezTo>
                    <a:pt x="373" y="587"/>
                    <a:pt x="697" y="713"/>
                    <a:pt x="1023" y="713"/>
                  </a:cubicBezTo>
                  <a:cubicBezTo>
                    <a:pt x="1349" y="713"/>
                    <a:pt x="1677" y="587"/>
                    <a:pt x="1930" y="335"/>
                  </a:cubicBezTo>
                  <a:cubicBezTo>
                    <a:pt x="2011" y="266"/>
                    <a:pt x="2011" y="130"/>
                    <a:pt x="1930" y="61"/>
                  </a:cubicBezTo>
                  <a:cubicBezTo>
                    <a:pt x="1889" y="21"/>
                    <a:pt x="1837" y="0"/>
                    <a:pt x="1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74"/>
          <p:cNvGrpSpPr/>
          <p:nvPr/>
        </p:nvGrpSpPr>
        <p:grpSpPr>
          <a:xfrm>
            <a:off x="6335663" y="4191175"/>
            <a:ext cx="266950" cy="341700"/>
            <a:chOff x="6335663" y="4191175"/>
            <a:chExt cx="266950" cy="341700"/>
          </a:xfrm>
        </p:grpSpPr>
        <p:sp>
          <p:nvSpPr>
            <p:cNvPr id="1360" name="Google Shape;1360;p74"/>
            <p:cNvSpPr/>
            <p:nvPr/>
          </p:nvSpPr>
          <p:spPr>
            <a:xfrm>
              <a:off x="6335663" y="4191175"/>
              <a:ext cx="266950" cy="341700"/>
            </a:xfrm>
            <a:custGeom>
              <a:avLst/>
              <a:gdLst/>
              <a:ahLst/>
              <a:cxnLst/>
              <a:rect l="l" t="t" r="r" b="b"/>
              <a:pathLst>
                <a:path w="10678" h="13668" extrusionOk="0">
                  <a:moveTo>
                    <a:pt x="10466" y="2772"/>
                  </a:moveTo>
                  <a:cubicBezTo>
                    <a:pt x="10463" y="2772"/>
                    <a:pt x="10461" y="2772"/>
                    <a:pt x="10459" y="2772"/>
                  </a:cubicBezTo>
                  <a:lnTo>
                    <a:pt x="10472" y="2772"/>
                  </a:lnTo>
                  <a:cubicBezTo>
                    <a:pt x="10470" y="2772"/>
                    <a:pt x="10468" y="2772"/>
                    <a:pt x="10466" y="2772"/>
                  </a:cubicBezTo>
                  <a:close/>
                  <a:moveTo>
                    <a:pt x="1966" y="11688"/>
                  </a:moveTo>
                  <a:lnTo>
                    <a:pt x="1966" y="12985"/>
                  </a:lnTo>
                  <a:lnTo>
                    <a:pt x="669" y="11688"/>
                  </a:lnTo>
                  <a:close/>
                  <a:moveTo>
                    <a:pt x="205" y="1"/>
                  </a:moveTo>
                  <a:cubicBezTo>
                    <a:pt x="82" y="1"/>
                    <a:pt x="0" y="83"/>
                    <a:pt x="0" y="205"/>
                  </a:cubicBezTo>
                  <a:lnTo>
                    <a:pt x="0" y="11483"/>
                  </a:lnTo>
                  <a:cubicBezTo>
                    <a:pt x="0" y="11538"/>
                    <a:pt x="14" y="11592"/>
                    <a:pt x="55" y="11633"/>
                  </a:cubicBezTo>
                  <a:lnTo>
                    <a:pt x="2035" y="13613"/>
                  </a:lnTo>
                  <a:cubicBezTo>
                    <a:pt x="2076" y="13640"/>
                    <a:pt x="2117" y="13668"/>
                    <a:pt x="2171" y="13668"/>
                  </a:cubicBezTo>
                  <a:lnTo>
                    <a:pt x="10472" y="13668"/>
                  </a:lnTo>
                  <a:cubicBezTo>
                    <a:pt x="10582" y="13668"/>
                    <a:pt x="10663" y="13572"/>
                    <a:pt x="10663" y="13463"/>
                  </a:cubicBezTo>
                  <a:lnTo>
                    <a:pt x="10663" y="10732"/>
                  </a:lnTo>
                  <a:cubicBezTo>
                    <a:pt x="10677" y="10589"/>
                    <a:pt x="10571" y="10517"/>
                    <a:pt x="10466" y="10517"/>
                  </a:cubicBezTo>
                  <a:cubicBezTo>
                    <a:pt x="10360" y="10517"/>
                    <a:pt x="10254" y="10589"/>
                    <a:pt x="10268" y="10732"/>
                  </a:cubicBezTo>
                  <a:lnTo>
                    <a:pt x="10268" y="13258"/>
                  </a:lnTo>
                  <a:lnTo>
                    <a:pt x="2376" y="13258"/>
                  </a:lnTo>
                  <a:lnTo>
                    <a:pt x="2376" y="11483"/>
                  </a:lnTo>
                  <a:cubicBezTo>
                    <a:pt x="2376" y="11374"/>
                    <a:pt x="2294" y="11292"/>
                    <a:pt x="2171" y="11292"/>
                  </a:cubicBezTo>
                  <a:lnTo>
                    <a:pt x="396" y="11292"/>
                  </a:lnTo>
                  <a:lnTo>
                    <a:pt x="396" y="397"/>
                  </a:lnTo>
                  <a:lnTo>
                    <a:pt x="10268" y="397"/>
                  </a:lnTo>
                  <a:lnTo>
                    <a:pt x="10268" y="2567"/>
                  </a:lnTo>
                  <a:cubicBezTo>
                    <a:pt x="10268" y="2674"/>
                    <a:pt x="10359" y="2768"/>
                    <a:pt x="10466" y="2772"/>
                  </a:cubicBezTo>
                  <a:lnTo>
                    <a:pt x="10466" y="2772"/>
                  </a:lnTo>
                  <a:cubicBezTo>
                    <a:pt x="10572" y="2768"/>
                    <a:pt x="10663" y="2674"/>
                    <a:pt x="10663" y="2567"/>
                  </a:cubicBezTo>
                  <a:lnTo>
                    <a:pt x="10663" y="205"/>
                  </a:lnTo>
                  <a:cubicBezTo>
                    <a:pt x="10663" y="83"/>
                    <a:pt x="10568" y="1"/>
                    <a:pt x="10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4"/>
            <p:cNvSpPr/>
            <p:nvPr/>
          </p:nvSpPr>
          <p:spPr>
            <a:xfrm>
              <a:off x="6591988" y="4274450"/>
              <a:ext cx="10625" cy="156275"/>
            </a:xfrm>
            <a:custGeom>
              <a:avLst/>
              <a:gdLst/>
              <a:ahLst/>
              <a:cxnLst/>
              <a:rect l="l" t="t" r="r" b="b"/>
              <a:pathLst>
                <a:path w="425" h="6251" extrusionOk="0">
                  <a:moveTo>
                    <a:pt x="206" y="1"/>
                  </a:moveTo>
                  <a:cubicBezTo>
                    <a:pt x="96" y="1"/>
                    <a:pt x="15" y="83"/>
                    <a:pt x="15" y="206"/>
                  </a:cubicBezTo>
                  <a:lnTo>
                    <a:pt x="15" y="6036"/>
                  </a:lnTo>
                  <a:cubicBezTo>
                    <a:pt x="1" y="6179"/>
                    <a:pt x="107" y="6251"/>
                    <a:pt x="213" y="6251"/>
                  </a:cubicBezTo>
                  <a:cubicBezTo>
                    <a:pt x="318" y="6251"/>
                    <a:pt x="424" y="6179"/>
                    <a:pt x="410" y="6036"/>
                  </a:cubicBezTo>
                  <a:lnTo>
                    <a:pt x="410" y="206"/>
                  </a:lnTo>
                  <a:cubicBezTo>
                    <a:pt x="410" y="83"/>
                    <a:pt x="315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4"/>
            <p:cNvSpPr/>
            <p:nvPr/>
          </p:nvSpPr>
          <p:spPr>
            <a:xfrm>
              <a:off x="6437038" y="4314050"/>
              <a:ext cx="63500" cy="58400"/>
            </a:xfrm>
            <a:custGeom>
              <a:avLst/>
              <a:gdLst/>
              <a:ahLst/>
              <a:cxnLst/>
              <a:rect l="l" t="t" r="r" b="b"/>
              <a:pathLst>
                <a:path w="2540" h="2336" extrusionOk="0">
                  <a:moveTo>
                    <a:pt x="1925" y="410"/>
                  </a:moveTo>
                  <a:cubicBezTo>
                    <a:pt x="2048" y="410"/>
                    <a:pt x="2144" y="520"/>
                    <a:pt x="2144" y="642"/>
                  </a:cubicBezTo>
                  <a:lnTo>
                    <a:pt x="2144" y="1926"/>
                  </a:lnTo>
                  <a:lnTo>
                    <a:pt x="410" y="1926"/>
                  </a:lnTo>
                  <a:lnTo>
                    <a:pt x="410" y="642"/>
                  </a:lnTo>
                  <a:cubicBezTo>
                    <a:pt x="410" y="520"/>
                    <a:pt x="519" y="410"/>
                    <a:pt x="642" y="410"/>
                  </a:cubicBezTo>
                  <a:close/>
                  <a:moveTo>
                    <a:pt x="628" y="1"/>
                  </a:moveTo>
                  <a:cubicBezTo>
                    <a:pt x="287" y="1"/>
                    <a:pt x="0" y="287"/>
                    <a:pt x="0" y="629"/>
                  </a:cubicBezTo>
                  <a:lnTo>
                    <a:pt x="0" y="2131"/>
                  </a:lnTo>
                  <a:cubicBezTo>
                    <a:pt x="0" y="2240"/>
                    <a:pt x="96" y="2335"/>
                    <a:pt x="205" y="2335"/>
                  </a:cubicBezTo>
                  <a:lnTo>
                    <a:pt x="2349" y="2335"/>
                  </a:lnTo>
                  <a:cubicBezTo>
                    <a:pt x="2458" y="2335"/>
                    <a:pt x="2540" y="2240"/>
                    <a:pt x="2540" y="2131"/>
                  </a:cubicBezTo>
                  <a:lnTo>
                    <a:pt x="2540" y="642"/>
                  </a:lnTo>
                  <a:cubicBezTo>
                    <a:pt x="2540" y="301"/>
                    <a:pt x="2267" y="14"/>
                    <a:pt x="1912" y="14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4"/>
            <p:cNvSpPr/>
            <p:nvPr/>
          </p:nvSpPr>
          <p:spPr>
            <a:xfrm>
              <a:off x="6431238" y="4260800"/>
              <a:ext cx="72375" cy="52775"/>
            </a:xfrm>
            <a:custGeom>
              <a:avLst/>
              <a:gdLst/>
              <a:ahLst/>
              <a:cxnLst/>
              <a:rect l="l" t="t" r="r" b="b"/>
              <a:pathLst>
                <a:path w="2895" h="2111" extrusionOk="0">
                  <a:moveTo>
                    <a:pt x="1425" y="394"/>
                  </a:moveTo>
                  <a:cubicBezTo>
                    <a:pt x="1450" y="394"/>
                    <a:pt x="1476" y="395"/>
                    <a:pt x="1502" y="397"/>
                  </a:cubicBezTo>
                  <a:cubicBezTo>
                    <a:pt x="1789" y="397"/>
                    <a:pt x="2035" y="574"/>
                    <a:pt x="2130" y="847"/>
                  </a:cubicBezTo>
                  <a:lnTo>
                    <a:pt x="533" y="847"/>
                  </a:lnTo>
                  <a:cubicBezTo>
                    <a:pt x="749" y="567"/>
                    <a:pt x="1072" y="394"/>
                    <a:pt x="1425" y="394"/>
                  </a:cubicBezTo>
                  <a:close/>
                  <a:moveTo>
                    <a:pt x="2130" y="1243"/>
                  </a:moveTo>
                  <a:cubicBezTo>
                    <a:pt x="2035" y="1516"/>
                    <a:pt x="1789" y="1708"/>
                    <a:pt x="1502" y="1708"/>
                  </a:cubicBezTo>
                  <a:cubicBezTo>
                    <a:pt x="1215" y="1708"/>
                    <a:pt x="970" y="1516"/>
                    <a:pt x="874" y="1243"/>
                  </a:cubicBezTo>
                  <a:close/>
                  <a:moveTo>
                    <a:pt x="1502" y="1"/>
                  </a:moveTo>
                  <a:cubicBezTo>
                    <a:pt x="533" y="1"/>
                    <a:pt x="109" y="656"/>
                    <a:pt x="27" y="1011"/>
                  </a:cubicBezTo>
                  <a:cubicBezTo>
                    <a:pt x="0" y="1134"/>
                    <a:pt x="96" y="1257"/>
                    <a:pt x="219" y="1257"/>
                  </a:cubicBezTo>
                  <a:lnTo>
                    <a:pt x="478" y="1257"/>
                  </a:lnTo>
                  <a:cubicBezTo>
                    <a:pt x="579" y="1795"/>
                    <a:pt x="1043" y="2111"/>
                    <a:pt x="1515" y="2111"/>
                  </a:cubicBezTo>
                  <a:cubicBezTo>
                    <a:pt x="1809" y="2111"/>
                    <a:pt x="2106" y="1988"/>
                    <a:pt x="2321" y="1721"/>
                  </a:cubicBezTo>
                  <a:cubicBezTo>
                    <a:pt x="2895" y="1039"/>
                    <a:pt x="2403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4"/>
            <p:cNvSpPr/>
            <p:nvPr/>
          </p:nvSpPr>
          <p:spPr>
            <a:xfrm>
              <a:off x="6402763" y="4442700"/>
              <a:ext cx="130900" cy="10000"/>
            </a:xfrm>
            <a:custGeom>
              <a:avLst/>
              <a:gdLst/>
              <a:ahLst/>
              <a:cxnLst/>
              <a:rect l="l" t="t" r="r" b="b"/>
              <a:pathLst>
                <a:path w="5236" h="400" extrusionOk="0">
                  <a:moveTo>
                    <a:pt x="267" y="1"/>
                  </a:moveTo>
                  <a:cubicBezTo>
                    <a:pt x="1" y="1"/>
                    <a:pt x="1" y="399"/>
                    <a:pt x="267" y="399"/>
                  </a:cubicBezTo>
                  <a:cubicBezTo>
                    <a:pt x="275" y="399"/>
                    <a:pt x="284" y="399"/>
                    <a:pt x="293" y="398"/>
                  </a:cubicBezTo>
                  <a:lnTo>
                    <a:pt x="4989" y="398"/>
                  </a:lnTo>
                  <a:cubicBezTo>
                    <a:pt x="5235" y="371"/>
                    <a:pt x="5235" y="16"/>
                    <a:pt x="4989" y="2"/>
                  </a:cubicBezTo>
                  <a:lnTo>
                    <a:pt x="293" y="2"/>
                  </a:lnTo>
                  <a:cubicBezTo>
                    <a:pt x="284" y="1"/>
                    <a:pt x="27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4"/>
            <p:cNvSpPr/>
            <p:nvPr/>
          </p:nvSpPr>
          <p:spPr>
            <a:xfrm>
              <a:off x="6402763" y="4469325"/>
              <a:ext cx="45550" cy="10000"/>
            </a:xfrm>
            <a:custGeom>
              <a:avLst/>
              <a:gdLst/>
              <a:ahLst/>
              <a:cxnLst/>
              <a:rect l="l" t="t" r="r" b="b"/>
              <a:pathLst>
                <a:path w="1822" h="400" extrusionOk="0">
                  <a:moveTo>
                    <a:pt x="267" y="1"/>
                  </a:moveTo>
                  <a:cubicBezTo>
                    <a:pt x="1" y="1"/>
                    <a:pt x="1" y="399"/>
                    <a:pt x="267" y="399"/>
                  </a:cubicBezTo>
                  <a:cubicBezTo>
                    <a:pt x="275" y="399"/>
                    <a:pt x="284" y="399"/>
                    <a:pt x="293" y="398"/>
                  </a:cubicBezTo>
                  <a:lnTo>
                    <a:pt x="1576" y="398"/>
                  </a:lnTo>
                  <a:cubicBezTo>
                    <a:pt x="1822" y="384"/>
                    <a:pt x="1822" y="29"/>
                    <a:pt x="1576" y="2"/>
                  </a:cubicBezTo>
                  <a:lnTo>
                    <a:pt x="293" y="2"/>
                  </a:lnTo>
                  <a:cubicBezTo>
                    <a:pt x="284" y="1"/>
                    <a:pt x="27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4"/>
            <p:cNvSpPr/>
            <p:nvPr/>
          </p:nvSpPr>
          <p:spPr>
            <a:xfrm>
              <a:off x="6457513" y="4469375"/>
              <a:ext cx="44050" cy="9900"/>
            </a:xfrm>
            <a:custGeom>
              <a:avLst/>
              <a:gdLst/>
              <a:ahLst/>
              <a:cxnLst/>
              <a:rect l="l" t="t" r="r" b="b"/>
              <a:pathLst>
                <a:path w="1762" h="396" extrusionOk="0">
                  <a:moveTo>
                    <a:pt x="233" y="0"/>
                  </a:moveTo>
                  <a:cubicBezTo>
                    <a:pt x="0" y="27"/>
                    <a:pt x="0" y="382"/>
                    <a:pt x="233" y="396"/>
                  </a:cubicBezTo>
                  <a:lnTo>
                    <a:pt x="1530" y="396"/>
                  </a:lnTo>
                  <a:cubicBezTo>
                    <a:pt x="1762" y="382"/>
                    <a:pt x="1762" y="27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4"/>
            <p:cNvSpPr/>
            <p:nvPr/>
          </p:nvSpPr>
          <p:spPr>
            <a:xfrm>
              <a:off x="6402763" y="4495950"/>
              <a:ext cx="88225" cy="10325"/>
            </a:xfrm>
            <a:custGeom>
              <a:avLst/>
              <a:gdLst/>
              <a:ahLst/>
              <a:cxnLst/>
              <a:rect l="l" t="t" r="r" b="b"/>
              <a:pathLst>
                <a:path w="3529" h="413" extrusionOk="0">
                  <a:moveTo>
                    <a:pt x="268" y="1"/>
                  </a:moveTo>
                  <a:cubicBezTo>
                    <a:pt x="1" y="1"/>
                    <a:pt x="1" y="413"/>
                    <a:pt x="268" y="413"/>
                  </a:cubicBezTo>
                  <a:cubicBezTo>
                    <a:pt x="276" y="413"/>
                    <a:pt x="284" y="412"/>
                    <a:pt x="293" y="412"/>
                  </a:cubicBezTo>
                  <a:lnTo>
                    <a:pt x="3283" y="412"/>
                  </a:lnTo>
                  <a:cubicBezTo>
                    <a:pt x="3528" y="384"/>
                    <a:pt x="3528" y="29"/>
                    <a:pt x="3283" y="2"/>
                  </a:cubicBezTo>
                  <a:lnTo>
                    <a:pt x="293" y="2"/>
                  </a:lnTo>
                  <a:cubicBezTo>
                    <a:pt x="284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4"/>
            <p:cNvSpPr/>
            <p:nvPr/>
          </p:nvSpPr>
          <p:spPr>
            <a:xfrm>
              <a:off x="6500188" y="4495950"/>
              <a:ext cx="34625" cy="10325"/>
            </a:xfrm>
            <a:custGeom>
              <a:avLst/>
              <a:gdLst/>
              <a:ahLst/>
              <a:cxnLst/>
              <a:rect l="l" t="t" r="r" b="b"/>
              <a:pathLst>
                <a:path w="1385" h="413" extrusionOk="0">
                  <a:moveTo>
                    <a:pt x="1117" y="1"/>
                  </a:moveTo>
                  <a:cubicBezTo>
                    <a:pt x="1109" y="1"/>
                    <a:pt x="1101" y="1"/>
                    <a:pt x="1092" y="2"/>
                  </a:cubicBezTo>
                  <a:lnTo>
                    <a:pt x="246" y="2"/>
                  </a:lnTo>
                  <a:cubicBezTo>
                    <a:pt x="0" y="29"/>
                    <a:pt x="0" y="384"/>
                    <a:pt x="246" y="412"/>
                  </a:cubicBezTo>
                  <a:lnTo>
                    <a:pt x="1092" y="412"/>
                  </a:lnTo>
                  <a:cubicBezTo>
                    <a:pt x="1101" y="412"/>
                    <a:pt x="1109" y="413"/>
                    <a:pt x="1117" y="413"/>
                  </a:cubicBezTo>
                  <a:cubicBezTo>
                    <a:pt x="1384" y="413"/>
                    <a:pt x="1384" y="1"/>
                    <a:pt x="1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4"/>
            <p:cNvSpPr/>
            <p:nvPr/>
          </p:nvSpPr>
          <p:spPr>
            <a:xfrm>
              <a:off x="6510763" y="4469375"/>
              <a:ext cx="22900" cy="9900"/>
            </a:xfrm>
            <a:custGeom>
              <a:avLst/>
              <a:gdLst/>
              <a:ahLst/>
              <a:cxnLst/>
              <a:rect l="l" t="t" r="r" b="b"/>
              <a:pathLst>
                <a:path w="916" h="396" extrusionOk="0">
                  <a:moveTo>
                    <a:pt x="246" y="0"/>
                  </a:moveTo>
                  <a:cubicBezTo>
                    <a:pt x="0" y="27"/>
                    <a:pt x="0" y="382"/>
                    <a:pt x="246" y="396"/>
                  </a:cubicBezTo>
                  <a:lnTo>
                    <a:pt x="669" y="396"/>
                  </a:lnTo>
                  <a:cubicBezTo>
                    <a:pt x="915" y="382"/>
                    <a:pt x="915" y="27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4"/>
            <p:cNvSpPr/>
            <p:nvPr/>
          </p:nvSpPr>
          <p:spPr>
            <a:xfrm>
              <a:off x="6355788" y="4206700"/>
              <a:ext cx="227150" cy="224025"/>
            </a:xfrm>
            <a:custGeom>
              <a:avLst/>
              <a:gdLst/>
              <a:ahLst/>
              <a:cxnLst/>
              <a:rect l="l" t="t" r="r" b="b"/>
              <a:pathLst>
                <a:path w="9086" h="8961" extrusionOk="0">
                  <a:moveTo>
                    <a:pt x="4725" y="854"/>
                  </a:moveTo>
                  <a:cubicBezTo>
                    <a:pt x="6650" y="963"/>
                    <a:pt x="8165" y="2561"/>
                    <a:pt x="8179" y="4500"/>
                  </a:cubicBezTo>
                  <a:lnTo>
                    <a:pt x="8165" y="4513"/>
                  </a:lnTo>
                  <a:lnTo>
                    <a:pt x="8152" y="4513"/>
                  </a:lnTo>
                  <a:cubicBezTo>
                    <a:pt x="7920" y="4527"/>
                    <a:pt x="7906" y="4882"/>
                    <a:pt x="8152" y="4909"/>
                  </a:cubicBezTo>
                  <a:cubicBezTo>
                    <a:pt x="7947" y="6684"/>
                    <a:pt x="6500" y="8049"/>
                    <a:pt x="4725" y="8145"/>
                  </a:cubicBezTo>
                  <a:cubicBezTo>
                    <a:pt x="4738" y="8002"/>
                    <a:pt x="4629" y="7930"/>
                    <a:pt x="4520" y="7930"/>
                  </a:cubicBezTo>
                  <a:cubicBezTo>
                    <a:pt x="4411" y="7930"/>
                    <a:pt x="4302" y="8002"/>
                    <a:pt x="4315" y="8145"/>
                  </a:cubicBezTo>
                  <a:cubicBezTo>
                    <a:pt x="2540" y="8049"/>
                    <a:pt x="1093" y="6684"/>
                    <a:pt x="888" y="4909"/>
                  </a:cubicBezTo>
                  <a:cubicBezTo>
                    <a:pt x="1134" y="4882"/>
                    <a:pt x="1134" y="4527"/>
                    <a:pt x="888" y="4513"/>
                  </a:cubicBezTo>
                  <a:lnTo>
                    <a:pt x="875" y="4513"/>
                  </a:lnTo>
                  <a:lnTo>
                    <a:pt x="875" y="4500"/>
                  </a:lnTo>
                  <a:cubicBezTo>
                    <a:pt x="875" y="2561"/>
                    <a:pt x="2390" y="963"/>
                    <a:pt x="4315" y="854"/>
                  </a:cubicBezTo>
                  <a:cubicBezTo>
                    <a:pt x="4329" y="977"/>
                    <a:pt x="4424" y="1038"/>
                    <a:pt x="4520" y="1038"/>
                  </a:cubicBezTo>
                  <a:cubicBezTo>
                    <a:pt x="4616" y="1038"/>
                    <a:pt x="4711" y="977"/>
                    <a:pt x="4725" y="854"/>
                  </a:cubicBezTo>
                  <a:close/>
                  <a:moveTo>
                    <a:pt x="4520" y="1"/>
                  </a:moveTo>
                  <a:cubicBezTo>
                    <a:pt x="4411" y="1"/>
                    <a:pt x="4302" y="76"/>
                    <a:pt x="4315" y="226"/>
                  </a:cubicBezTo>
                  <a:lnTo>
                    <a:pt x="4315" y="458"/>
                  </a:lnTo>
                  <a:cubicBezTo>
                    <a:pt x="2158" y="567"/>
                    <a:pt x="465" y="2342"/>
                    <a:pt x="465" y="4500"/>
                  </a:cubicBezTo>
                  <a:lnTo>
                    <a:pt x="465" y="4513"/>
                  </a:lnTo>
                  <a:lnTo>
                    <a:pt x="247" y="4513"/>
                  </a:lnTo>
                  <a:cubicBezTo>
                    <a:pt x="1" y="4541"/>
                    <a:pt x="1" y="4896"/>
                    <a:pt x="247" y="4909"/>
                  </a:cubicBezTo>
                  <a:lnTo>
                    <a:pt x="492" y="4909"/>
                  </a:lnTo>
                  <a:cubicBezTo>
                    <a:pt x="697" y="6903"/>
                    <a:pt x="2322" y="8445"/>
                    <a:pt x="4329" y="8555"/>
                  </a:cubicBezTo>
                  <a:lnTo>
                    <a:pt x="4329" y="8787"/>
                  </a:lnTo>
                  <a:cubicBezTo>
                    <a:pt x="4336" y="8903"/>
                    <a:pt x="4428" y="8961"/>
                    <a:pt x="4522" y="8961"/>
                  </a:cubicBezTo>
                  <a:cubicBezTo>
                    <a:pt x="4616" y="8961"/>
                    <a:pt x="4711" y="8903"/>
                    <a:pt x="4725" y="8787"/>
                  </a:cubicBezTo>
                  <a:lnTo>
                    <a:pt x="4725" y="8555"/>
                  </a:lnTo>
                  <a:cubicBezTo>
                    <a:pt x="6718" y="8445"/>
                    <a:pt x="8357" y="6903"/>
                    <a:pt x="8561" y="4909"/>
                  </a:cubicBezTo>
                  <a:lnTo>
                    <a:pt x="8807" y="4909"/>
                  </a:lnTo>
                  <a:cubicBezTo>
                    <a:pt x="8816" y="4910"/>
                    <a:pt x="8824" y="4910"/>
                    <a:pt x="8832" y="4910"/>
                  </a:cubicBezTo>
                  <a:cubicBezTo>
                    <a:pt x="9086" y="4910"/>
                    <a:pt x="9086" y="4512"/>
                    <a:pt x="8832" y="4512"/>
                  </a:cubicBezTo>
                  <a:cubicBezTo>
                    <a:pt x="8824" y="4512"/>
                    <a:pt x="8816" y="4512"/>
                    <a:pt x="8807" y="4513"/>
                  </a:cubicBezTo>
                  <a:lnTo>
                    <a:pt x="8575" y="4513"/>
                  </a:lnTo>
                  <a:lnTo>
                    <a:pt x="8575" y="4500"/>
                  </a:lnTo>
                  <a:cubicBezTo>
                    <a:pt x="8575" y="2342"/>
                    <a:pt x="6882" y="567"/>
                    <a:pt x="4725" y="458"/>
                  </a:cubicBezTo>
                  <a:lnTo>
                    <a:pt x="4725" y="226"/>
                  </a:lnTo>
                  <a:cubicBezTo>
                    <a:pt x="4738" y="76"/>
                    <a:pt x="4629" y="1"/>
                    <a:pt x="4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4"/>
            <p:cNvSpPr/>
            <p:nvPr/>
          </p:nvSpPr>
          <p:spPr>
            <a:xfrm>
              <a:off x="6361938" y="4239300"/>
              <a:ext cx="186725" cy="160050"/>
            </a:xfrm>
            <a:custGeom>
              <a:avLst/>
              <a:gdLst/>
              <a:ahLst/>
              <a:cxnLst/>
              <a:rect l="l" t="t" r="r" b="b"/>
              <a:pathLst>
                <a:path w="7469" h="6402" extrusionOk="0">
                  <a:moveTo>
                    <a:pt x="4248" y="393"/>
                  </a:moveTo>
                  <a:cubicBezTo>
                    <a:pt x="5689" y="393"/>
                    <a:pt x="7073" y="1513"/>
                    <a:pt x="7073" y="3196"/>
                  </a:cubicBezTo>
                  <a:cubicBezTo>
                    <a:pt x="7073" y="4738"/>
                    <a:pt x="5817" y="5994"/>
                    <a:pt x="4274" y="5994"/>
                  </a:cubicBezTo>
                  <a:cubicBezTo>
                    <a:pt x="1789" y="5994"/>
                    <a:pt x="533" y="2977"/>
                    <a:pt x="2294" y="1216"/>
                  </a:cubicBezTo>
                  <a:cubicBezTo>
                    <a:pt x="2863" y="647"/>
                    <a:pt x="3562" y="393"/>
                    <a:pt x="4248" y="393"/>
                  </a:cubicBezTo>
                  <a:close/>
                  <a:moveTo>
                    <a:pt x="4274" y="1"/>
                  </a:moveTo>
                  <a:cubicBezTo>
                    <a:pt x="1434" y="1"/>
                    <a:pt x="1" y="3441"/>
                    <a:pt x="2021" y="5462"/>
                  </a:cubicBezTo>
                  <a:cubicBezTo>
                    <a:pt x="2670" y="6111"/>
                    <a:pt x="3468" y="6401"/>
                    <a:pt x="4252" y="6401"/>
                  </a:cubicBezTo>
                  <a:cubicBezTo>
                    <a:pt x="5893" y="6401"/>
                    <a:pt x="7469" y="5127"/>
                    <a:pt x="7469" y="3196"/>
                  </a:cubicBezTo>
                  <a:cubicBezTo>
                    <a:pt x="7469" y="1434"/>
                    <a:pt x="6035" y="1"/>
                    <a:pt x="4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74"/>
          <p:cNvGrpSpPr/>
          <p:nvPr/>
        </p:nvGrpSpPr>
        <p:grpSpPr>
          <a:xfrm>
            <a:off x="5561513" y="4197325"/>
            <a:ext cx="342050" cy="330975"/>
            <a:chOff x="5561513" y="4197325"/>
            <a:chExt cx="342050" cy="330975"/>
          </a:xfrm>
        </p:grpSpPr>
        <p:sp>
          <p:nvSpPr>
            <p:cNvPr id="1373" name="Google Shape;1373;p74"/>
            <p:cNvSpPr/>
            <p:nvPr/>
          </p:nvSpPr>
          <p:spPr>
            <a:xfrm>
              <a:off x="5561513" y="4197325"/>
              <a:ext cx="342050" cy="330975"/>
            </a:xfrm>
            <a:custGeom>
              <a:avLst/>
              <a:gdLst/>
              <a:ahLst/>
              <a:cxnLst/>
              <a:rect l="l" t="t" r="r" b="b"/>
              <a:pathLst>
                <a:path w="13682" h="13239" extrusionOk="0">
                  <a:moveTo>
                    <a:pt x="3414" y="6609"/>
                  </a:moveTo>
                  <a:cubicBezTo>
                    <a:pt x="5080" y="6609"/>
                    <a:pt x="6431" y="7865"/>
                    <a:pt x="6431" y="9394"/>
                  </a:cubicBezTo>
                  <a:cubicBezTo>
                    <a:pt x="6431" y="10937"/>
                    <a:pt x="5080" y="12193"/>
                    <a:pt x="3414" y="12193"/>
                  </a:cubicBezTo>
                  <a:cubicBezTo>
                    <a:pt x="3032" y="12193"/>
                    <a:pt x="2649" y="12124"/>
                    <a:pt x="2281" y="11988"/>
                  </a:cubicBezTo>
                  <a:cubicBezTo>
                    <a:pt x="2258" y="11982"/>
                    <a:pt x="2235" y="11979"/>
                    <a:pt x="2213" y="11979"/>
                  </a:cubicBezTo>
                  <a:cubicBezTo>
                    <a:pt x="2181" y="11979"/>
                    <a:pt x="2149" y="11986"/>
                    <a:pt x="2117" y="12002"/>
                  </a:cubicBezTo>
                  <a:lnTo>
                    <a:pt x="1011" y="12602"/>
                  </a:lnTo>
                  <a:lnTo>
                    <a:pt x="1366" y="11619"/>
                  </a:lnTo>
                  <a:cubicBezTo>
                    <a:pt x="1393" y="11537"/>
                    <a:pt x="1380" y="11455"/>
                    <a:pt x="1311" y="11401"/>
                  </a:cubicBezTo>
                  <a:cubicBezTo>
                    <a:pt x="738" y="10896"/>
                    <a:pt x="410" y="10172"/>
                    <a:pt x="410" y="9394"/>
                  </a:cubicBezTo>
                  <a:cubicBezTo>
                    <a:pt x="410" y="7865"/>
                    <a:pt x="1762" y="6609"/>
                    <a:pt x="3414" y="6609"/>
                  </a:cubicBezTo>
                  <a:close/>
                  <a:moveTo>
                    <a:pt x="5121" y="0"/>
                  </a:moveTo>
                  <a:cubicBezTo>
                    <a:pt x="4069" y="0"/>
                    <a:pt x="3209" y="861"/>
                    <a:pt x="3209" y="1912"/>
                  </a:cubicBezTo>
                  <a:lnTo>
                    <a:pt x="3209" y="6213"/>
                  </a:lnTo>
                  <a:cubicBezTo>
                    <a:pt x="1420" y="6308"/>
                    <a:pt x="1" y="7701"/>
                    <a:pt x="1" y="9407"/>
                  </a:cubicBezTo>
                  <a:cubicBezTo>
                    <a:pt x="1" y="10227"/>
                    <a:pt x="342" y="11032"/>
                    <a:pt x="943" y="11606"/>
                  </a:cubicBezTo>
                  <a:lnTo>
                    <a:pt x="437" y="12971"/>
                  </a:lnTo>
                  <a:cubicBezTo>
                    <a:pt x="393" y="13105"/>
                    <a:pt x="512" y="13239"/>
                    <a:pt x="639" y="13239"/>
                  </a:cubicBezTo>
                  <a:cubicBezTo>
                    <a:pt x="668" y="13239"/>
                    <a:pt x="697" y="13232"/>
                    <a:pt x="724" y="13217"/>
                  </a:cubicBezTo>
                  <a:lnTo>
                    <a:pt x="2226" y="12398"/>
                  </a:lnTo>
                  <a:cubicBezTo>
                    <a:pt x="2608" y="12534"/>
                    <a:pt x="3018" y="12589"/>
                    <a:pt x="3414" y="12589"/>
                  </a:cubicBezTo>
                  <a:cubicBezTo>
                    <a:pt x="5298" y="12589"/>
                    <a:pt x="6827" y="11155"/>
                    <a:pt x="6827" y="9394"/>
                  </a:cubicBezTo>
                  <a:cubicBezTo>
                    <a:pt x="6827" y="9326"/>
                    <a:pt x="6827" y="9244"/>
                    <a:pt x="6827" y="9175"/>
                  </a:cubicBezTo>
                  <a:lnTo>
                    <a:pt x="8479" y="9175"/>
                  </a:lnTo>
                  <a:lnTo>
                    <a:pt x="10131" y="10827"/>
                  </a:lnTo>
                  <a:cubicBezTo>
                    <a:pt x="10169" y="10861"/>
                    <a:pt x="10217" y="10877"/>
                    <a:pt x="10264" y="10877"/>
                  </a:cubicBezTo>
                  <a:cubicBezTo>
                    <a:pt x="10369" y="10877"/>
                    <a:pt x="10473" y="10800"/>
                    <a:pt x="10473" y="10677"/>
                  </a:cubicBezTo>
                  <a:lnTo>
                    <a:pt x="10473" y="9175"/>
                  </a:lnTo>
                  <a:lnTo>
                    <a:pt x="11770" y="9175"/>
                  </a:lnTo>
                  <a:cubicBezTo>
                    <a:pt x="12821" y="9175"/>
                    <a:pt x="13681" y="8315"/>
                    <a:pt x="13681" y="7264"/>
                  </a:cubicBezTo>
                  <a:lnTo>
                    <a:pt x="13681" y="4192"/>
                  </a:lnTo>
                  <a:cubicBezTo>
                    <a:pt x="13681" y="4069"/>
                    <a:pt x="13586" y="3987"/>
                    <a:pt x="13476" y="3987"/>
                  </a:cubicBezTo>
                  <a:cubicBezTo>
                    <a:pt x="13367" y="3987"/>
                    <a:pt x="13272" y="4069"/>
                    <a:pt x="13272" y="4192"/>
                  </a:cubicBezTo>
                  <a:lnTo>
                    <a:pt x="13272" y="7264"/>
                  </a:lnTo>
                  <a:cubicBezTo>
                    <a:pt x="13272" y="8097"/>
                    <a:pt x="12603" y="8766"/>
                    <a:pt x="11770" y="8766"/>
                  </a:cubicBezTo>
                  <a:lnTo>
                    <a:pt x="10268" y="8766"/>
                  </a:lnTo>
                  <a:cubicBezTo>
                    <a:pt x="10159" y="8766"/>
                    <a:pt x="10063" y="8861"/>
                    <a:pt x="10063" y="8971"/>
                  </a:cubicBezTo>
                  <a:lnTo>
                    <a:pt x="10063" y="10199"/>
                  </a:lnTo>
                  <a:lnTo>
                    <a:pt x="8698" y="8834"/>
                  </a:lnTo>
                  <a:cubicBezTo>
                    <a:pt x="8670" y="8793"/>
                    <a:pt x="8616" y="8779"/>
                    <a:pt x="8561" y="8779"/>
                  </a:cubicBezTo>
                  <a:lnTo>
                    <a:pt x="6759" y="8779"/>
                  </a:lnTo>
                  <a:cubicBezTo>
                    <a:pt x="6459" y="7373"/>
                    <a:pt x="5175" y="6295"/>
                    <a:pt x="3619" y="6213"/>
                  </a:cubicBezTo>
                  <a:lnTo>
                    <a:pt x="3619" y="1912"/>
                  </a:lnTo>
                  <a:cubicBezTo>
                    <a:pt x="3619" y="1079"/>
                    <a:pt x="4288" y="396"/>
                    <a:pt x="5121" y="396"/>
                  </a:cubicBezTo>
                  <a:lnTo>
                    <a:pt x="11756" y="396"/>
                  </a:lnTo>
                  <a:cubicBezTo>
                    <a:pt x="12589" y="396"/>
                    <a:pt x="13272" y="1079"/>
                    <a:pt x="13272" y="1912"/>
                  </a:cubicBezTo>
                  <a:lnTo>
                    <a:pt x="13272" y="3223"/>
                  </a:lnTo>
                  <a:cubicBezTo>
                    <a:pt x="13272" y="3359"/>
                    <a:pt x="13371" y="3427"/>
                    <a:pt x="13470" y="3427"/>
                  </a:cubicBezTo>
                  <a:cubicBezTo>
                    <a:pt x="13569" y="3427"/>
                    <a:pt x="13668" y="3359"/>
                    <a:pt x="13668" y="3223"/>
                  </a:cubicBezTo>
                  <a:lnTo>
                    <a:pt x="13668" y="1912"/>
                  </a:lnTo>
                  <a:cubicBezTo>
                    <a:pt x="13668" y="861"/>
                    <a:pt x="12821" y="0"/>
                    <a:pt x="1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4"/>
            <p:cNvSpPr/>
            <p:nvPr/>
          </p:nvSpPr>
          <p:spPr>
            <a:xfrm>
              <a:off x="5700438" y="4218225"/>
              <a:ext cx="138950" cy="187325"/>
            </a:xfrm>
            <a:custGeom>
              <a:avLst/>
              <a:gdLst/>
              <a:ahLst/>
              <a:cxnLst/>
              <a:rect l="l" t="t" r="r" b="b"/>
              <a:pathLst>
                <a:path w="5558" h="7493" extrusionOk="0">
                  <a:moveTo>
                    <a:pt x="3004" y="434"/>
                  </a:moveTo>
                  <a:cubicBezTo>
                    <a:pt x="3987" y="434"/>
                    <a:pt x="4861" y="1103"/>
                    <a:pt x="5093" y="2072"/>
                  </a:cubicBezTo>
                  <a:cubicBezTo>
                    <a:pt x="5325" y="3042"/>
                    <a:pt x="4861" y="4052"/>
                    <a:pt x="3974" y="4503"/>
                  </a:cubicBezTo>
                  <a:lnTo>
                    <a:pt x="3974" y="4489"/>
                  </a:lnTo>
                  <a:cubicBezTo>
                    <a:pt x="3919" y="4530"/>
                    <a:pt x="3878" y="4585"/>
                    <a:pt x="3864" y="4667"/>
                  </a:cubicBezTo>
                  <a:lnTo>
                    <a:pt x="3864" y="5363"/>
                  </a:lnTo>
                  <a:lnTo>
                    <a:pt x="3195" y="5363"/>
                  </a:lnTo>
                  <a:cubicBezTo>
                    <a:pt x="3195" y="5363"/>
                    <a:pt x="3195" y="5349"/>
                    <a:pt x="3195" y="5349"/>
                  </a:cubicBezTo>
                  <a:lnTo>
                    <a:pt x="3195" y="3206"/>
                  </a:lnTo>
                  <a:lnTo>
                    <a:pt x="4288" y="3206"/>
                  </a:lnTo>
                  <a:cubicBezTo>
                    <a:pt x="4397" y="3206"/>
                    <a:pt x="4479" y="3110"/>
                    <a:pt x="4479" y="3001"/>
                  </a:cubicBezTo>
                  <a:lnTo>
                    <a:pt x="4479" y="2578"/>
                  </a:lnTo>
                  <a:cubicBezTo>
                    <a:pt x="4492" y="2427"/>
                    <a:pt x="4387" y="2352"/>
                    <a:pt x="4281" y="2352"/>
                  </a:cubicBezTo>
                  <a:cubicBezTo>
                    <a:pt x="4175" y="2352"/>
                    <a:pt x="4069" y="2427"/>
                    <a:pt x="4083" y="2578"/>
                  </a:cubicBezTo>
                  <a:lnTo>
                    <a:pt x="4083" y="2796"/>
                  </a:lnTo>
                  <a:lnTo>
                    <a:pt x="1912" y="2796"/>
                  </a:lnTo>
                  <a:lnTo>
                    <a:pt x="1912" y="2578"/>
                  </a:lnTo>
                  <a:cubicBezTo>
                    <a:pt x="1912" y="2441"/>
                    <a:pt x="1813" y="2373"/>
                    <a:pt x="1714" y="2373"/>
                  </a:cubicBezTo>
                  <a:cubicBezTo>
                    <a:pt x="1615" y="2373"/>
                    <a:pt x="1516" y="2441"/>
                    <a:pt x="1516" y="2578"/>
                  </a:cubicBezTo>
                  <a:lnTo>
                    <a:pt x="1516" y="3001"/>
                  </a:lnTo>
                  <a:cubicBezTo>
                    <a:pt x="1516" y="3110"/>
                    <a:pt x="1598" y="3206"/>
                    <a:pt x="1721" y="3206"/>
                  </a:cubicBezTo>
                  <a:lnTo>
                    <a:pt x="2799" y="3206"/>
                  </a:lnTo>
                  <a:lnTo>
                    <a:pt x="2799" y="5363"/>
                  </a:lnTo>
                  <a:lnTo>
                    <a:pt x="2130" y="5363"/>
                  </a:lnTo>
                  <a:lnTo>
                    <a:pt x="2130" y="4667"/>
                  </a:lnTo>
                  <a:cubicBezTo>
                    <a:pt x="2130" y="4598"/>
                    <a:pt x="2089" y="4530"/>
                    <a:pt x="2021" y="4503"/>
                  </a:cubicBezTo>
                  <a:cubicBezTo>
                    <a:pt x="0" y="3465"/>
                    <a:pt x="738" y="434"/>
                    <a:pt x="3004" y="434"/>
                  </a:cubicBezTo>
                  <a:close/>
                  <a:moveTo>
                    <a:pt x="4301" y="5773"/>
                  </a:moveTo>
                  <a:lnTo>
                    <a:pt x="4301" y="6223"/>
                  </a:lnTo>
                  <a:lnTo>
                    <a:pt x="1707" y="6223"/>
                  </a:lnTo>
                  <a:lnTo>
                    <a:pt x="1707" y="5773"/>
                  </a:lnTo>
                  <a:close/>
                  <a:moveTo>
                    <a:pt x="4301" y="6633"/>
                  </a:moveTo>
                  <a:lnTo>
                    <a:pt x="4301" y="6646"/>
                  </a:lnTo>
                  <a:cubicBezTo>
                    <a:pt x="4301" y="6878"/>
                    <a:pt x="4096" y="7083"/>
                    <a:pt x="3851" y="7083"/>
                  </a:cubicBezTo>
                  <a:lnTo>
                    <a:pt x="2144" y="7083"/>
                  </a:lnTo>
                  <a:cubicBezTo>
                    <a:pt x="1912" y="7083"/>
                    <a:pt x="1707" y="6878"/>
                    <a:pt x="1707" y="6646"/>
                  </a:cubicBezTo>
                  <a:lnTo>
                    <a:pt x="1707" y="6633"/>
                  </a:lnTo>
                  <a:close/>
                  <a:moveTo>
                    <a:pt x="2988" y="1"/>
                  </a:moveTo>
                  <a:cubicBezTo>
                    <a:pt x="2560" y="1"/>
                    <a:pt x="2121" y="111"/>
                    <a:pt x="1707" y="352"/>
                  </a:cubicBezTo>
                  <a:cubicBezTo>
                    <a:pt x="0" y="1349"/>
                    <a:pt x="14" y="3820"/>
                    <a:pt x="1734" y="4789"/>
                  </a:cubicBezTo>
                  <a:lnTo>
                    <a:pt x="1734" y="5377"/>
                  </a:lnTo>
                  <a:lnTo>
                    <a:pt x="1502" y="5377"/>
                  </a:lnTo>
                  <a:cubicBezTo>
                    <a:pt x="1393" y="5377"/>
                    <a:pt x="1298" y="5459"/>
                    <a:pt x="1298" y="5568"/>
                  </a:cubicBezTo>
                  <a:lnTo>
                    <a:pt x="1298" y="6646"/>
                  </a:lnTo>
                  <a:cubicBezTo>
                    <a:pt x="1311" y="7111"/>
                    <a:pt x="1680" y="7479"/>
                    <a:pt x="2144" y="7493"/>
                  </a:cubicBezTo>
                  <a:lnTo>
                    <a:pt x="3851" y="7493"/>
                  </a:lnTo>
                  <a:cubicBezTo>
                    <a:pt x="4315" y="7479"/>
                    <a:pt x="4697" y="7111"/>
                    <a:pt x="4697" y="6646"/>
                  </a:cubicBezTo>
                  <a:lnTo>
                    <a:pt x="4697" y="5568"/>
                  </a:lnTo>
                  <a:cubicBezTo>
                    <a:pt x="4697" y="5459"/>
                    <a:pt x="4602" y="5377"/>
                    <a:pt x="4492" y="5377"/>
                  </a:cubicBezTo>
                  <a:lnTo>
                    <a:pt x="4274" y="5377"/>
                  </a:lnTo>
                  <a:lnTo>
                    <a:pt x="4274" y="4789"/>
                  </a:lnTo>
                  <a:cubicBezTo>
                    <a:pt x="5066" y="4339"/>
                    <a:pt x="5557" y="3492"/>
                    <a:pt x="5557" y="2578"/>
                  </a:cubicBezTo>
                  <a:cubicBezTo>
                    <a:pt x="5557" y="1078"/>
                    <a:pt x="4327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4"/>
            <p:cNvSpPr/>
            <p:nvPr/>
          </p:nvSpPr>
          <p:spPr>
            <a:xfrm>
              <a:off x="5611813" y="4374550"/>
              <a:ext cx="62700" cy="116600"/>
            </a:xfrm>
            <a:custGeom>
              <a:avLst/>
              <a:gdLst/>
              <a:ahLst/>
              <a:cxnLst/>
              <a:rect l="l" t="t" r="r" b="b"/>
              <a:pathLst>
                <a:path w="2508" h="4664" extrusionOk="0">
                  <a:moveTo>
                    <a:pt x="1414" y="1"/>
                  </a:moveTo>
                  <a:cubicBezTo>
                    <a:pt x="1320" y="1"/>
                    <a:pt x="1224" y="59"/>
                    <a:pt x="1211" y="175"/>
                  </a:cubicBezTo>
                  <a:lnTo>
                    <a:pt x="1211" y="612"/>
                  </a:lnTo>
                  <a:cubicBezTo>
                    <a:pt x="0" y="707"/>
                    <a:pt x="77" y="2510"/>
                    <a:pt x="1293" y="2510"/>
                  </a:cubicBezTo>
                  <a:cubicBezTo>
                    <a:pt x="1297" y="2510"/>
                    <a:pt x="1302" y="2510"/>
                    <a:pt x="1306" y="2510"/>
                  </a:cubicBezTo>
                  <a:lnTo>
                    <a:pt x="1511" y="2510"/>
                  </a:lnTo>
                  <a:cubicBezTo>
                    <a:pt x="2248" y="2510"/>
                    <a:pt x="2248" y="3602"/>
                    <a:pt x="1511" y="3602"/>
                  </a:cubicBezTo>
                  <a:lnTo>
                    <a:pt x="1197" y="3602"/>
                  </a:lnTo>
                  <a:cubicBezTo>
                    <a:pt x="951" y="3602"/>
                    <a:pt x="760" y="3411"/>
                    <a:pt x="760" y="3165"/>
                  </a:cubicBezTo>
                  <a:cubicBezTo>
                    <a:pt x="767" y="3015"/>
                    <a:pt x="658" y="2940"/>
                    <a:pt x="550" y="2940"/>
                  </a:cubicBezTo>
                  <a:cubicBezTo>
                    <a:pt x="443" y="2940"/>
                    <a:pt x="337" y="3015"/>
                    <a:pt x="351" y="3165"/>
                  </a:cubicBezTo>
                  <a:cubicBezTo>
                    <a:pt x="351" y="3629"/>
                    <a:pt x="733" y="3998"/>
                    <a:pt x="1197" y="3998"/>
                  </a:cubicBezTo>
                  <a:lnTo>
                    <a:pt x="1211" y="3998"/>
                  </a:lnTo>
                  <a:lnTo>
                    <a:pt x="1211" y="4448"/>
                  </a:lnTo>
                  <a:cubicBezTo>
                    <a:pt x="1197" y="4592"/>
                    <a:pt x="1303" y="4663"/>
                    <a:pt x="1409" y="4663"/>
                  </a:cubicBezTo>
                  <a:cubicBezTo>
                    <a:pt x="1515" y="4663"/>
                    <a:pt x="1620" y="4592"/>
                    <a:pt x="1607" y="4448"/>
                  </a:cubicBezTo>
                  <a:lnTo>
                    <a:pt x="1607" y="3998"/>
                  </a:lnTo>
                  <a:cubicBezTo>
                    <a:pt x="2126" y="3957"/>
                    <a:pt x="2508" y="3520"/>
                    <a:pt x="2480" y="3001"/>
                  </a:cubicBezTo>
                  <a:cubicBezTo>
                    <a:pt x="2453" y="2496"/>
                    <a:pt x="2030" y="2100"/>
                    <a:pt x="1511" y="2100"/>
                  </a:cubicBezTo>
                  <a:lnTo>
                    <a:pt x="1306" y="2100"/>
                  </a:lnTo>
                  <a:cubicBezTo>
                    <a:pt x="610" y="2073"/>
                    <a:pt x="610" y="1049"/>
                    <a:pt x="1306" y="1008"/>
                  </a:cubicBezTo>
                  <a:lnTo>
                    <a:pt x="1620" y="1008"/>
                  </a:lnTo>
                  <a:cubicBezTo>
                    <a:pt x="1866" y="1008"/>
                    <a:pt x="2071" y="1213"/>
                    <a:pt x="2071" y="1445"/>
                  </a:cubicBezTo>
                  <a:lnTo>
                    <a:pt x="2071" y="1663"/>
                  </a:lnTo>
                  <a:cubicBezTo>
                    <a:pt x="2071" y="1772"/>
                    <a:pt x="2153" y="1868"/>
                    <a:pt x="2262" y="1868"/>
                  </a:cubicBezTo>
                  <a:cubicBezTo>
                    <a:pt x="2371" y="1868"/>
                    <a:pt x="2467" y="1786"/>
                    <a:pt x="2467" y="1677"/>
                  </a:cubicBezTo>
                  <a:lnTo>
                    <a:pt x="2467" y="1472"/>
                  </a:lnTo>
                  <a:cubicBezTo>
                    <a:pt x="2467" y="994"/>
                    <a:pt x="2085" y="625"/>
                    <a:pt x="1620" y="625"/>
                  </a:cubicBezTo>
                  <a:lnTo>
                    <a:pt x="1607" y="625"/>
                  </a:lnTo>
                  <a:lnTo>
                    <a:pt x="1607" y="175"/>
                  </a:lnTo>
                  <a:cubicBezTo>
                    <a:pt x="1600" y="59"/>
                    <a:pt x="15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74"/>
          <p:cNvGrpSpPr/>
          <p:nvPr/>
        </p:nvGrpSpPr>
        <p:grpSpPr>
          <a:xfrm>
            <a:off x="4788738" y="4191175"/>
            <a:ext cx="342200" cy="341700"/>
            <a:chOff x="4788738" y="4191175"/>
            <a:chExt cx="342200" cy="341700"/>
          </a:xfrm>
        </p:grpSpPr>
        <p:sp>
          <p:nvSpPr>
            <p:cNvPr id="1377" name="Google Shape;1377;p74"/>
            <p:cNvSpPr/>
            <p:nvPr/>
          </p:nvSpPr>
          <p:spPr>
            <a:xfrm>
              <a:off x="4788738" y="4191175"/>
              <a:ext cx="342200" cy="341700"/>
            </a:xfrm>
            <a:custGeom>
              <a:avLst/>
              <a:gdLst/>
              <a:ahLst/>
              <a:cxnLst/>
              <a:rect l="l" t="t" r="r" b="b"/>
              <a:pathLst>
                <a:path w="13688" h="13668" extrusionOk="0">
                  <a:moveTo>
                    <a:pt x="10049" y="8957"/>
                  </a:moveTo>
                  <a:cubicBezTo>
                    <a:pt x="10377" y="8957"/>
                    <a:pt x="10705" y="9176"/>
                    <a:pt x="10705" y="9612"/>
                  </a:cubicBezTo>
                  <a:lnTo>
                    <a:pt x="10705" y="10254"/>
                  </a:lnTo>
                  <a:cubicBezTo>
                    <a:pt x="10705" y="10664"/>
                    <a:pt x="10869" y="11060"/>
                    <a:pt x="11183" y="11346"/>
                  </a:cubicBezTo>
                  <a:lnTo>
                    <a:pt x="9394" y="11346"/>
                  </a:lnTo>
                  <a:lnTo>
                    <a:pt x="9394" y="9612"/>
                  </a:lnTo>
                  <a:cubicBezTo>
                    <a:pt x="9394" y="9176"/>
                    <a:pt x="9722" y="8957"/>
                    <a:pt x="10049" y="8957"/>
                  </a:cubicBezTo>
                  <a:close/>
                  <a:moveTo>
                    <a:pt x="7278" y="11961"/>
                  </a:moveTo>
                  <a:lnTo>
                    <a:pt x="7278" y="12616"/>
                  </a:lnTo>
                  <a:cubicBezTo>
                    <a:pt x="7278" y="12848"/>
                    <a:pt x="7360" y="13080"/>
                    <a:pt x="7510" y="13272"/>
                  </a:cubicBezTo>
                  <a:lnTo>
                    <a:pt x="1065" y="13272"/>
                  </a:lnTo>
                  <a:cubicBezTo>
                    <a:pt x="697" y="13272"/>
                    <a:pt x="410" y="12971"/>
                    <a:pt x="410" y="12616"/>
                  </a:cubicBezTo>
                  <a:lnTo>
                    <a:pt x="410" y="11961"/>
                  </a:lnTo>
                  <a:close/>
                  <a:moveTo>
                    <a:pt x="9216" y="8957"/>
                  </a:moveTo>
                  <a:cubicBezTo>
                    <a:pt x="9080" y="9148"/>
                    <a:pt x="8998" y="9380"/>
                    <a:pt x="8998" y="9612"/>
                  </a:cubicBezTo>
                  <a:lnTo>
                    <a:pt x="8998" y="12616"/>
                  </a:lnTo>
                  <a:cubicBezTo>
                    <a:pt x="8998" y="13053"/>
                    <a:pt x="8670" y="13272"/>
                    <a:pt x="8343" y="13272"/>
                  </a:cubicBezTo>
                  <a:cubicBezTo>
                    <a:pt x="8015" y="13272"/>
                    <a:pt x="7687" y="13053"/>
                    <a:pt x="7687" y="12616"/>
                  </a:cubicBezTo>
                  <a:lnTo>
                    <a:pt x="7687" y="11756"/>
                  </a:lnTo>
                  <a:cubicBezTo>
                    <a:pt x="7687" y="11654"/>
                    <a:pt x="7604" y="11564"/>
                    <a:pt x="7503" y="11564"/>
                  </a:cubicBezTo>
                  <a:cubicBezTo>
                    <a:pt x="7496" y="11564"/>
                    <a:pt x="7490" y="11564"/>
                    <a:pt x="7482" y="11565"/>
                  </a:cubicBezTo>
                  <a:lnTo>
                    <a:pt x="1270" y="11565"/>
                  </a:lnTo>
                  <a:lnTo>
                    <a:pt x="1270" y="9612"/>
                  </a:lnTo>
                  <a:cubicBezTo>
                    <a:pt x="1270" y="9258"/>
                    <a:pt x="1557" y="8957"/>
                    <a:pt x="1926" y="8957"/>
                  </a:cubicBezTo>
                  <a:close/>
                  <a:moveTo>
                    <a:pt x="3195" y="1"/>
                  </a:moveTo>
                  <a:cubicBezTo>
                    <a:pt x="3086" y="1"/>
                    <a:pt x="2991" y="83"/>
                    <a:pt x="2991" y="205"/>
                  </a:cubicBezTo>
                  <a:lnTo>
                    <a:pt x="2991" y="8561"/>
                  </a:lnTo>
                  <a:lnTo>
                    <a:pt x="1912" y="8561"/>
                  </a:lnTo>
                  <a:cubicBezTo>
                    <a:pt x="1325" y="8561"/>
                    <a:pt x="861" y="9039"/>
                    <a:pt x="861" y="9626"/>
                  </a:cubicBezTo>
                  <a:lnTo>
                    <a:pt x="861" y="11565"/>
                  </a:lnTo>
                  <a:lnTo>
                    <a:pt x="205" y="11565"/>
                  </a:lnTo>
                  <a:cubicBezTo>
                    <a:pt x="82" y="11565"/>
                    <a:pt x="0" y="11647"/>
                    <a:pt x="0" y="11756"/>
                  </a:cubicBezTo>
                  <a:lnTo>
                    <a:pt x="0" y="12616"/>
                  </a:lnTo>
                  <a:cubicBezTo>
                    <a:pt x="0" y="13190"/>
                    <a:pt x="478" y="13668"/>
                    <a:pt x="1052" y="13668"/>
                  </a:cubicBezTo>
                  <a:lnTo>
                    <a:pt x="8329" y="13668"/>
                  </a:lnTo>
                  <a:cubicBezTo>
                    <a:pt x="8916" y="13668"/>
                    <a:pt x="9380" y="13190"/>
                    <a:pt x="9394" y="12616"/>
                  </a:cubicBezTo>
                  <a:lnTo>
                    <a:pt x="9394" y="11742"/>
                  </a:lnTo>
                  <a:lnTo>
                    <a:pt x="12193" y="11742"/>
                  </a:lnTo>
                  <a:cubicBezTo>
                    <a:pt x="13012" y="11742"/>
                    <a:pt x="13667" y="11073"/>
                    <a:pt x="13681" y="10254"/>
                  </a:cubicBezTo>
                  <a:lnTo>
                    <a:pt x="13681" y="6090"/>
                  </a:lnTo>
                  <a:cubicBezTo>
                    <a:pt x="13688" y="5947"/>
                    <a:pt x="13579" y="5875"/>
                    <a:pt x="13471" y="5875"/>
                  </a:cubicBezTo>
                  <a:cubicBezTo>
                    <a:pt x="13364" y="5875"/>
                    <a:pt x="13258" y="5947"/>
                    <a:pt x="13271" y="6090"/>
                  </a:cubicBezTo>
                  <a:lnTo>
                    <a:pt x="13271" y="10254"/>
                  </a:lnTo>
                  <a:cubicBezTo>
                    <a:pt x="13271" y="10855"/>
                    <a:pt x="12794" y="11333"/>
                    <a:pt x="12193" y="11333"/>
                  </a:cubicBezTo>
                  <a:cubicBezTo>
                    <a:pt x="11592" y="11333"/>
                    <a:pt x="11101" y="10855"/>
                    <a:pt x="11101" y="10254"/>
                  </a:cubicBezTo>
                  <a:lnTo>
                    <a:pt x="11101" y="9612"/>
                  </a:lnTo>
                  <a:cubicBezTo>
                    <a:pt x="11101" y="9025"/>
                    <a:pt x="10636" y="8561"/>
                    <a:pt x="10049" y="8561"/>
                  </a:cubicBezTo>
                  <a:lnTo>
                    <a:pt x="3400" y="8561"/>
                  </a:lnTo>
                  <a:lnTo>
                    <a:pt x="3400" y="397"/>
                  </a:lnTo>
                  <a:lnTo>
                    <a:pt x="13271" y="397"/>
                  </a:lnTo>
                  <a:lnTo>
                    <a:pt x="13271" y="5134"/>
                  </a:lnTo>
                  <a:cubicBezTo>
                    <a:pt x="13271" y="5243"/>
                    <a:pt x="13367" y="5325"/>
                    <a:pt x="13476" y="5325"/>
                  </a:cubicBezTo>
                  <a:cubicBezTo>
                    <a:pt x="13586" y="5325"/>
                    <a:pt x="13667" y="5243"/>
                    <a:pt x="13681" y="5134"/>
                  </a:cubicBezTo>
                  <a:lnTo>
                    <a:pt x="13681" y="205"/>
                  </a:lnTo>
                  <a:cubicBezTo>
                    <a:pt x="13681" y="83"/>
                    <a:pt x="13586" y="1"/>
                    <a:pt x="13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4"/>
            <p:cNvSpPr/>
            <p:nvPr/>
          </p:nvSpPr>
          <p:spPr>
            <a:xfrm>
              <a:off x="4851888" y="4431825"/>
              <a:ext cx="130075" cy="10250"/>
            </a:xfrm>
            <a:custGeom>
              <a:avLst/>
              <a:gdLst/>
              <a:ahLst/>
              <a:cxnLst/>
              <a:rect l="l" t="t" r="r" b="b"/>
              <a:pathLst>
                <a:path w="5203" h="410" extrusionOk="0">
                  <a:moveTo>
                    <a:pt x="246" y="0"/>
                  </a:moveTo>
                  <a:cubicBezTo>
                    <a:pt x="0" y="27"/>
                    <a:pt x="0" y="382"/>
                    <a:pt x="246" y="410"/>
                  </a:cubicBezTo>
                  <a:lnTo>
                    <a:pt x="4956" y="410"/>
                  </a:lnTo>
                  <a:cubicBezTo>
                    <a:pt x="5202" y="382"/>
                    <a:pt x="5202" y="27"/>
                    <a:pt x="4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4"/>
            <p:cNvSpPr/>
            <p:nvPr/>
          </p:nvSpPr>
          <p:spPr>
            <a:xfrm>
              <a:off x="4851888" y="4458775"/>
              <a:ext cx="44400" cy="9925"/>
            </a:xfrm>
            <a:custGeom>
              <a:avLst/>
              <a:gdLst/>
              <a:ahLst/>
              <a:cxnLst/>
              <a:rect l="l" t="t" r="r" b="b"/>
              <a:pathLst>
                <a:path w="1776" h="397" extrusionOk="0">
                  <a:moveTo>
                    <a:pt x="246" y="1"/>
                  </a:moveTo>
                  <a:cubicBezTo>
                    <a:pt x="0" y="14"/>
                    <a:pt x="0" y="369"/>
                    <a:pt x="246" y="397"/>
                  </a:cubicBezTo>
                  <a:lnTo>
                    <a:pt x="1530" y="397"/>
                  </a:lnTo>
                  <a:cubicBezTo>
                    <a:pt x="1775" y="369"/>
                    <a:pt x="1775" y="14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4"/>
            <p:cNvSpPr/>
            <p:nvPr/>
          </p:nvSpPr>
          <p:spPr>
            <a:xfrm>
              <a:off x="4904663" y="4458750"/>
              <a:ext cx="77300" cy="9975"/>
            </a:xfrm>
            <a:custGeom>
              <a:avLst/>
              <a:gdLst/>
              <a:ahLst/>
              <a:cxnLst/>
              <a:rect l="l" t="t" r="r" b="b"/>
              <a:pathLst>
                <a:path w="3092" h="399" extrusionOk="0">
                  <a:moveTo>
                    <a:pt x="267" y="1"/>
                  </a:moveTo>
                  <a:cubicBezTo>
                    <a:pt x="1" y="1"/>
                    <a:pt x="1" y="399"/>
                    <a:pt x="267" y="399"/>
                  </a:cubicBezTo>
                  <a:cubicBezTo>
                    <a:pt x="275" y="399"/>
                    <a:pt x="283" y="399"/>
                    <a:pt x="292" y="398"/>
                  </a:cubicBezTo>
                  <a:lnTo>
                    <a:pt x="2845" y="398"/>
                  </a:lnTo>
                  <a:cubicBezTo>
                    <a:pt x="3091" y="370"/>
                    <a:pt x="3091" y="15"/>
                    <a:pt x="2845" y="2"/>
                  </a:cubicBezTo>
                  <a:lnTo>
                    <a:pt x="292" y="2"/>
                  </a:lnTo>
                  <a:cubicBezTo>
                    <a:pt x="283" y="1"/>
                    <a:pt x="27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4"/>
            <p:cNvSpPr/>
            <p:nvPr/>
          </p:nvSpPr>
          <p:spPr>
            <a:xfrm>
              <a:off x="4934488" y="4218050"/>
              <a:ext cx="129725" cy="116850"/>
            </a:xfrm>
            <a:custGeom>
              <a:avLst/>
              <a:gdLst/>
              <a:ahLst/>
              <a:cxnLst/>
              <a:rect l="l" t="t" r="r" b="b"/>
              <a:pathLst>
                <a:path w="5189" h="4674" extrusionOk="0">
                  <a:moveTo>
                    <a:pt x="2595" y="523"/>
                  </a:moveTo>
                  <a:lnTo>
                    <a:pt x="3482" y="1711"/>
                  </a:lnTo>
                  <a:lnTo>
                    <a:pt x="1707" y="1711"/>
                  </a:lnTo>
                  <a:lnTo>
                    <a:pt x="2595" y="523"/>
                  </a:lnTo>
                  <a:close/>
                  <a:moveTo>
                    <a:pt x="1106" y="3732"/>
                  </a:moveTo>
                  <a:lnTo>
                    <a:pt x="1106" y="4278"/>
                  </a:lnTo>
                  <a:lnTo>
                    <a:pt x="574" y="4278"/>
                  </a:lnTo>
                  <a:cubicBezTo>
                    <a:pt x="642" y="4168"/>
                    <a:pt x="724" y="4059"/>
                    <a:pt x="806" y="3977"/>
                  </a:cubicBezTo>
                  <a:cubicBezTo>
                    <a:pt x="902" y="3882"/>
                    <a:pt x="997" y="3800"/>
                    <a:pt x="1106" y="3732"/>
                  </a:cubicBezTo>
                  <a:close/>
                  <a:moveTo>
                    <a:pt x="3687" y="2107"/>
                  </a:moveTo>
                  <a:lnTo>
                    <a:pt x="3687" y="3404"/>
                  </a:lnTo>
                  <a:lnTo>
                    <a:pt x="3687" y="4278"/>
                  </a:lnTo>
                  <a:lnTo>
                    <a:pt x="1516" y="4278"/>
                  </a:lnTo>
                  <a:lnTo>
                    <a:pt x="1516" y="2107"/>
                  </a:lnTo>
                  <a:close/>
                  <a:moveTo>
                    <a:pt x="4083" y="3732"/>
                  </a:moveTo>
                  <a:cubicBezTo>
                    <a:pt x="4301" y="3868"/>
                    <a:pt x="4479" y="4059"/>
                    <a:pt x="4615" y="4278"/>
                  </a:cubicBezTo>
                  <a:lnTo>
                    <a:pt x="4083" y="4278"/>
                  </a:lnTo>
                  <a:lnTo>
                    <a:pt x="4083" y="3732"/>
                  </a:lnTo>
                  <a:close/>
                  <a:moveTo>
                    <a:pt x="2595" y="1"/>
                  </a:moveTo>
                  <a:cubicBezTo>
                    <a:pt x="2533" y="1"/>
                    <a:pt x="2472" y="25"/>
                    <a:pt x="2431" y="72"/>
                  </a:cubicBezTo>
                  <a:lnTo>
                    <a:pt x="1147" y="1779"/>
                  </a:lnTo>
                  <a:cubicBezTo>
                    <a:pt x="1120" y="1820"/>
                    <a:pt x="1106" y="1861"/>
                    <a:pt x="1106" y="1902"/>
                  </a:cubicBezTo>
                  <a:lnTo>
                    <a:pt x="1106" y="3267"/>
                  </a:lnTo>
                  <a:cubicBezTo>
                    <a:pt x="628" y="3499"/>
                    <a:pt x="260" y="3909"/>
                    <a:pt x="55" y="4401"/>
                  </a:cubicBezTo>
                  <a:cubicBezTo>
                    <a:pt x="0" y="4523"/>
                    <a:pt x="96" y="4674"/>
                    <a:pt x="246" y="4674"/>
                  </a:cubicBezTo>
                  <a:lnTo>
                    <a:pt x="4943" y="4674"/>
                  </a:lnTo>
                  <a:cubicBezTo>
                    <a:pt x="5093" y="4674"/>
                    <a:pt x="5189" y="4523"/>
                    <a:pt x="5134" y="4401"/>
                  </a:cubicBezTo>
                  <a:cubicBezTo>
                    <a:pt x="4929" y="3909"/>
                    <a:pt x="4561" y="3513"/>
                    <a:pt x="4083" y="3281"/>
                  </a:cubicBezTo>
                  <a:lnTo>
                    <a:pt x="4083" y="1888"/>
                  </a:lnTo>
                  <a:cubicBezTo>
                    <a:pt x="4069" y="1847"/>
                    <a:pt x="4055" y="1820"/>
                    <a:pt x="4042" y="1779"/>
                  </a:cubicBezTo>
                  <a:lnTo>
                    <a:pt x="2758" y="72"/>
                  </a:lnTo>
                  <a:cubicBezTo>
                    <a:pt x="2717" y="25"/>
                    <a:pt x="2656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4"/>
            <p:cNvSpPr/>
            <p:nvPr/>
          </p:nvSpPr>
          <p:spPr>
            <a:xfrm>
              <a:off x="4978513" y="4281975"/>
              <a:ext cx="36550" cy="31575"/>
            </a:xfrm>
            <a:custGeom>
              <a:avLst/>
              <a:gdLst/>
              <a:ahLst/>
              <a:cxnLst/>
              <a:rect l="l" t="t" r="r" b="b"/>
              <a:pathLst>
                <a:path w="1462" h="1263" extrusionOk="0">
                  <a:moveTo>
                    <a:pt x="833" y="401"/>
                  </a:moveTo>
                  <a:cubicBezTo>
                    <a:pt x="953" y="401"/>
                    <a:pt x="1066" y="489"/>
                    <a:pt x="1066" y="628"/>
                  </a:cubicBezTo>
                  <a:cubicBezTo>
                    <a:pt x="1052" y="751"/>
                    <a:pt x="956" y="861"/>
                    <a:pt x="834" y="861"/>
                  </a:cubicBezTo>
                  <a:cubicBezTo>
                    <a:pt x="629" y="861"/>
                    <a:pt x="533" y="615"/>
                    <a:pt x="670" y="465"/>
                  </a:cubicBezTo>
                  <a:cubicBezTo>
                    <a:pt x="718" y="421"/>
                    <a:pt x="776" y="401"/>
                    <a:pt x="833" y="401"/>
                  </a:cubicBezTo>
                  <a:close/>
                  <a:moveTo>
                    <a:pt x="834" y="0"/>
                  </a:moveTo>
                  <a:cubicBezTo>
                    <a:pt x="274" y="0"/>
                    <a:pt x="1" y="683"/>
                    <a:pt x="397" y="1079"/>
                  </a:cubicBezTo>
                  <a:cubicBezTo>
                    <a:pt x="524" y="1206"/>
                    <a:pt x="679" y="1263"/>
                    <a:pt x="831" y="1263"/>
                  </a:cubicBezTo>
                  <a:cubicBezTo>
                    <a:pt x="1153" y="1263"/>
                    <a:pt x="1462" y="1009"/>
                    <a:pt x="1462" y="628"/>
                  </a:cubicBezTo>
                  <a:cubicBezTo>
                    <a:pt x="1462" y="287"/>
                    <a:pt x="1175" y="0"/>
                    <a:pt x="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4"/>
            <p:cNvSpPr/>
            <p:nvPr/>
          </p:nvSpPr>
          <p:spPr>
            <a:xfrm>
              <a:off x="4915713" y="4351600"/>
              <a:ext cx="93550" cy="9925"/>
            </a:xfrm>
            <a:custGeom>
              <a:avLst/>
              <a:gdLst/>
              <a:ahLst/>
              <a:cxnLst/>
              <a:rect l="l" t="t" r="r" b="b"/>
              <a:pathLst>
                <a:path w="3742" h="397" extrusionOk="0">
                  <a:moveTo>
                    <a:pt x="3482" y="0"/>
                  </a:moveTo>
                  <a:cubicBezTo>
                    <a:pt x="3477" y="0"/>
                    <a:pt x="3473" y="0"/>
                    <a:pt x="3468" y="1"/>
                  </a:cubicBezTo>
                  <a:lnTo>
                    <a:pt x="260" y="1"/>
                  </a:lnTo>
                  <a:cubicBezTo>
                    <a:pt x="0" y="1"/>
                    <a:pt x="0" y="397"/>
                    <a:pt x="260" y="397"/>
                  </a:cubicBezTo>
                  <a:lnTo>
                    <a:pt x="3468" y="397"/>
                  </a:lnTo>
                  <a:cubicBezTo>
                    <a:pt x="3737" y="397"/>
                    <a:pt x="3741" y="0"/>
                    <a:pt x="3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4"/>
            <p:cNvSpPr/>
            <p:nvPr/>
          </p:nvSpPr>
          <p:spPr>
            <a:xfrm>
              <a:off x="4915238" y="4378200"/>
              <a:ext cx="51500" cy="10325"/>
            </a:xfrm>
            <a:custGeom>
              <a:avLst/>
              <a:gdLst/>
              <a:ahLst/>
              <a:cxnLst/>
              <a:rect l="l" t="t" r="r" b="b"/>
              <a:pathLst>
                <a:path w="2060" h="413" extrusionOk="0">
                  <a:moveTo>
                    <a:pt x="255" y="0"/>
                  </a:moveTo>
                  <a:cubicBezTo>
                    <a:pt x="0" y="0"/>
                    <a:pt x="0" y="412"/>
                    <a:pt x="255" y="412"/>
                  </a:cubicBezTo>
                  <a:cubicBezTo>
                    <a:pt x="263" y="412"/>
                    <a:pt x="271" y="412"/>
                    <a:pt x="279" y="411"/>
                  </a:cubicBezTo>
                  <a:lnTo>
                    <a:pt x="1781" y="411"/>
                  </a:lnTo>
                  <a:cubicBezTo>
                    <a:pt x="1789" y="412"/>
                    <a:pt x="1797" y="412"/>
                    <a:pt x="1805" y="412"/>
                  </a:cubicBezTo>
                  <a:cubicBezTo>
                    <a:pt x="2060" y="412"/>
                    <a:pt x="2060" y="0"/>
                    <a:pt x="1805" y="0"/>
                  </a:cubicBezTo>
                  <a:cubicBezTo>
                    <a:pt x="1797" y="0"/>
                    <a:pt x="1789" y="1"/>
                    <a:pt x="1781" y="2"/>
                  </a:cubicBezTo>
                  <a:lnTo>
                    <a:pt x="279" y="2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4"/>
            <p:cNvSpPr/>
            <p:nvPr/>
          </p:nvSpPr>
          <p:spPr>
            <a:xfrm>
              <a:off x="4973938" y="4378200"/>
              <a:ext cx="105100" cy="10325"/>
            </a:xfrm>
            <a:custGeom>
              <a:avLst/>
              <a:gdLst/>
              <a:ahLst/>
              <a:cxnLst/>
              <a:rect l="l" t="t" r="r" b="b"/>
              <a:pathLst>
                <a:path w="4204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3925" y="411"/>
                  </a:lnTo>
                  <a:cubicBezTo>
                    <a:pt x="3933" y="412"/>
                    <a:pt x="3941" y="412"/>
                    <a:pt x="3949" y="412"/>
                  </a:cubicBezTo>
                  <a:cubicBezTo>
                    <a:pt x="4203" y="412"/>
                    <a:pt x="4203" y="0"/>
                    <a:pt x="3949" y="0"/>
                  </a:cubicBezTo>
                  <a:cubicBezTo>
                    <a:pt x="3941" y="0"/>
                    <a:pt x="3933" y="1"/>
                    <a:pt x="3925" y="2"/>
                  </a:cubicBezTo>
                  <a:lnTo>
                    <a:pt x="293" y="2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4"/>
            <p:cNvSpPr/>
            <p:nvPr/>
          </p:nvSpPr>
          <p:spPr>
            <a:xfrm>
              <a:off x="5017438" y="4351600"/>
              <a:ext cx="56000" cy="9925"/>
            </a:xfrm>
            <a:custGeom>
              <a:avLst/>
              <a:gdLst/>
              <a:ahLst/>
              <a:cxnLst/>
              <a:rect l="l" t="t" r="r" b="b"/>
              <a:pathLst>
                <a:path w="2240" h="397" extrusionOk="0">
                  <a:moveTo>
                    <a:pt x="260" y="1"/>
                  </a:moveTo>
                  <a:cubicBezTo>
                    <a:pt x="0" y="1"/>
                    <a:pt x="0" y="397"/>
                    <a:pt x="260" y="397"/>
                  </a:cubicBezTo>
                  <a:lnTo>
                    <a:pt x="1966" y="397"/>
                  </a:lnTo>
                  <a:cubicBezTo>
                    <a:pt x="2239" y="397"/>
                    <a:pt x="2239" y="1"/>
                    <a:pt x="1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4"/>
            <p:cNvSpPr/>
            <p:nvPr/>
          </p:nvSpPr>
          <p:spPr>
            <a:xfrm>
              <a:off x="4897263" y="4233600"/>
              <a:ext cx="54325" cy="79625"/>
            </a:xfrm>
            <a:custGeom>
              <a:avLst/>
              <a:gdLst/>
              <a:ahLst/>
              <a:cxnLst/>
              <a:rect l="l" t="t" r="r" b="b"/>
              <a:pathLst>
                <a:path w="2173" h="3185" extrusionOk="0">
                  <a:moveTo>
                    <a:pt x="1087" y="0"/>
                  </a:moveTo>
                  <a:cubicBezTo>
                    <a:pt x="981" y="0"/>
                    <a:pt x="875" y="72"/>
                    <a:pt x="889" y="215"/>
                  </a:cubicBezTo>
                  <a:lnTo>
                    <a:pt x="889" y="447"/>
                  </a:lnTo>
                  <a:cubicBezTo>
                    <a:pt x="1" y="527"/>
                    <a:pt x="103" y="1816"/>
                    <a:pt x="935" y="1816"/>
                  </a:cubicBezTo>
                  <a:cubicBezTo>
                    <a:pt x="960" y="1816"/>
                    <a:pt x="985" y="1815"/>
                    <a:pt x="1012" y="1812"/>
                  </a:cubicBezTo>
                  <a:lnTo>
                    <a:pt x="1162" y="1812"/>
                  </a:lnTo>
                  <a:cubicBezTo>
                    <a:pt x="1544" y="1812"/>
                    <a:pt x="1544" y="2386"/>
                    <a:pt x="1162" y="2386"/>
                  </a:cubicBezTo>
                  <a:lnTo>
                    <a:pt x="943" y="2386"/>
                  </a:lnTo>
                  <a:cubicBezTo>
                    <a:pt x="820" y="2386"/>
                    <a:pt x="725" y="2290"/>
                    <a:pt x="725" y="2167"/>
                  </a:cubicBezTo>
                  <a:cubicBezTo>
                    <a:pt x="738" y="2024"/>
                    <a:pt x="633" y="1952"/>
                    <a:pt x="527" y="1952"/>
                  </a:cubicBezTo>
                  <a:cubicBezTo>
                    <a:pt x="421" y="1952"/>
                    <a:pt x="315" y="2024"/>
                    <a:pt x="329" y="2167"/>
                  </a:cubicBezTo>
                  <a:cubicBezTo>
                    <a:pt x="329" y="2481"/>
                    <a:pt x="575" y="2755"/>
                    <a:pt x="889" y="2782"/>
                  </a:cubicBezTo>
                  <a:lnTo>
                    <a:pt x="889" y="3000"/>
                  </a:lnTo>
                  <a:cubicBezTo>
                    <a:pt x="896" y="3123"/>
                    <a:pt x="988" y="3185"/>
                    <a:pt x="1082" y="3185"/>
                  </a:cubicBezTo>
                  <a:cubicBezTo>
                    <a:pt x="1175" y="3185"/>
                    <a:pt x="1271" y="3123"/>
                    <a:pt x="1285" y="3000"/>
                  </a:cubicBezTo>
                  <a:lnTo>
                    <a:pt x="1285" y="2768"/>
                  </a:lnTo>
                  <a:cubicBezTo>
                    <a:pt x="2173" y="2689"/>
                    <a:pt x="2070" y="1399"/>
                    <a:pt x="1238" y="1399"/>
                  </a:cubicBezTo>
                  <a:cubicBezTo>
                    <a:pt x="1214" y="1399"/>
                    <a:pt x="1188" y="1400"/>
                    <a:pt x="1162" y="1403"/>
                  </a:cubicBezTo>
                  <a:lnTo>
                    <a:pt x="1012" y="1403"/>
                  </a:lnTo>
                  <a:cubicBezTo>
                    <a:pt x="999" y="1404"/>
                    <a:pt x="987" y="1405"/>
                    <a:pt x="975" y="1405"/>
                  </a:cubicBezTo>
                  <a:cubicBezTo>
                    <a:pt x="614" y="1405"/>
                    <a:pt x="614" y="841"/>
                    <a:pt x="975" y="841"/>
                  </a:cubicBezTo>
                  <a:cubicBezTo>
                    <a:pt x="987" y="841"/>
                    <a:pt x="999" y="842"/>
                    <a:pt x="1012" y="843"/>
                  </a:cubicBezTo>
                  <a:lnTo>
                    <a:pt x="1230" y="843"/>
                  </a:lnTo>
                  <a:cubicBezTo>
                    <a:pt x="1339" y="843"/>
                    <a:pt x="1448" y="939"/>
                    <a:pt x="1448" y="1048"/>
                  </a:cubicBezTo>
                  <a:lnTo>
                    <a:pt x="1448" y="1184"/>
                  </a:lnTo>
                  <a:cubicBezTo>
                    <a:pt x="1448" y="1307"/>
                    <a:pt x="1530" y="1389"/>
                    <a:pt x="1640" y="1389"/>
                  </a:cubicBezTo>
                  <a:cubicBezTo>
                    <a:pt x="1749" y="1389"/>
                    <a:pt x="1844" y="1294"/>
                    <a:pt x="1844" y="1184"/>
                  </a:cubicBezTo>
                  <a:lnTo>
                    <a:pt x="1844" y="1048"/>
                  </a:lnTo>
                  <a:cubicBezTo>
                    <a:pt x="1844" y="734"/>
                    <a:pt x="1599" y="461"/>
                    <a:pt x="1285" y="433"/>
                  </a:cubicBezTo>
                  <a:lnTo>
                    <a:pt x="1285" y="215"/>
                  </a:lnTo>
                  <a:cubicBezTo>
                    <a:pt x="1298" y="72"/>
                    <a:pt x="1192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4"/>
            <p:cNvSpPr/>
            <p:nvPr/>
          </p:nvSpPr>
          <p:spPr>
            <a:xfrm>
              <a:off x="5047113" y="4233600"/>
              <a:ext cx="54325" cy="79625"/>
            </a:xfrm>
            <a:custGeom>
              <a:avLst/>
              <a:gdLst/>
              <a:ahLst/>
              <a:cxnLst/>
              <a:rect l="l" t="t" r="r" b="b"/>
              <a:pathLst>
                <a:path w="2173" h="3185" extrusionOk="0">
                  <a:moveTo>
                    <a:pt x="1086" y="0"/>
                  </a:moveTo>
                  <a:cubicBezTo>
                    <a:pt x="981" y="0"/>
                    <a:pt x="875" y="72"/>
                    <a:pt x="888" y="215"/>
                  </a:cubicBezTo>
                  <a:lnTo>
                    <a:pt x="888" y="447"/>
                  </a:lnTo>
                  <a:cubicBezTo>
                    <a:pt x="0" y="527"/>
                    <a:pt x="103" y="1816"/>
                    <a:pt x="935" y="1816"/>
                  </a:cubicBezTo>
                  <a:cubicBezTo>
                    <a:pt x="960" y="1816"/>
                    <a:pt x="985" y="1815"/>
                    <a:pt x="1011" y="1812"/>
                  </a:cubicBezTo>
                  <a:lnTo>
                    <a:pt x="1148" y="1812"/>
                  </a:lnTo>
                  <a:cubicBezTo>
                    <a:pt x="1530" y="1812"/>
                    <a:pt x="1530" y="2386"/>
                    <a:pt x="1148" y="2386"/>
                  </a:cubicBezTo>
                  <a:lnTo>
                    <a:pt x="943" y="2386"/>
                  </a:lnTo>
                  <a:cubicBezTo>
                    <a:pt x="820" y="2386"/>
                    <a:pt x="725" y="2290"/>
                    <a:pt x="725" y="2167"/>
                  </a:cubicBezTo>
                  <a:cubicBezTo>
                    <a:pt x="738" y="2024"/>
                    <a:pt x="632" y="1952"/>
                    <a:pt x="527" y="1952"/>
                  </a:cubicBezTo>
                  <a:cubicBezTo>
                    <a:pt x="421" y="1952"/>
                    <a:pt x="315" y="2024"/>
                    <a:pt x="329" y="2167"/>
                  </a:cubicBezTo>
                  <a:cubicBezTo>
                    <a:pt x="329" y="2481"/>
                    <a:pt x="574" y="2755"/>
                    <a:pt x="888" y="2782"/>
                  </a:cubicBezTo>
                  <a:lnTo>
                    <a:pt x="888" y="3000"/>
                  </a:lnTo>
                  <a:cubicBezTo>
                    <a:pt x="895" y="3123"/>
                    <a:pt x="987" y="3185"/>
                    <a:pt x="1081" y="3185"/>
                  </a:cubicBezTo>
                  <a:cubicBezTo>
                    <a:pt x="1175" y="3185"/>
                    <a:pt x="1271" y="3123"/>
                    <a:pt x="1284" y="3000"/>
                  </a:cubicBezTo>
                  <a:lnTo>
                    <a:pt x="1284" y="2768"/>
                  </a:lnTo>
                  <a:cubicBezTo>
                    <a:pt x="2173" y="2689"/>
                    <a:pt x="2070" y="1399"/>
                    <a:pt x="1226" y="1399"/>
                  </a:cubicBezTo>
                  <a:cubicBezTo>
                    <a:pt x="1200" y="1399"/>
                    <a:pt x="1175" y="1400"/>
                    <a:pt x="1148" y="1403"/>
                  </a:cubicBezTo>
                  <a:lnTo>
                    <a:pt x="1011" y="1403"/>
                  </a:lnTo>
                  <a:cubicBezTo>
                    <a:pt x="999" y="1404"/>
                    <a:pt x="986" y="1405"/>
                    <a:pt x="975" y="1405"/>
                  </a:cubicBezTo>
                  <a:cubicBezTo>
                    <a:pt x="614" y="1405"/>
                    <a:pt x="614" y="841"/>
                    <a:pt x="975" y="841"/>
                  </a:cubicBezTo>
                  <a:cubicBezTo>
                    <a:pt x="986" y="841"/>
                    <a:pt x="999" y="842"/>
                    <a:pt x="1011" y="843"/>
                  </a:cubicBezTo>
                  <a:lnTo>
                    <a:pt x="1230" y="843"/>
                  </a:lnTo>
                  <a:cubicBezTo>
                    <a:pt x="1339" y="843"/>
                    <a:pt x="1435" y="939"/>
                    <a:pt x="1435" y="1048"/>
                  </a:cubicBezTo>
                  <a:lnTo>
                    <a:pt x="1435" y="1184"/>
                  </a:lnTo>
                  <a:cubicBezTo>
                    <a:pt x="1435" y="1307"/>
                    <a:pt x="1530" y="1389"/>
                    <a:pt x="1639" y="1389"/>
                  </a:cubicBezTo>
                  <a:cubicBezTo>
                    <a:pt x="1749" y="1389"/>
                    <a:pt x="1844" y="1294"/>
                    <a:pt x="1844" y="1184"/>
                  </a:cubicBezTo>
                  <a:lnTo>
                    <a:pt x="1844" y="1048"/>
                  </a:lnTo>
                  <a:cubicBezTo>
                    <a:pt x="1844" y="734"/>
                    <a:pt x="1598" y="461"/>
                    <a:pt x="1284" y="433"/>
                  </a:cubicBezTo>
                  <a:lnTo>
                    <a:pt x="1284" y="215"/>
                  </a:lnTo>
                  <a:cubicBezTo>
                    <a:pt x="1298" y="72"/>
                    <a:pt x="1192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74"/>
          <p:cNvGrpSpPr/>
          <p:nvPr/>
        </p:nvGrpSpPr>
        <p:grpSpPr>
          <a:xfrm>
            <a:off x="4036438" y="4191175"/>
            <a:ext cx="338625" cy="341800"/>
            <a:chOff x="4036438" y="4191175"/>
            <a:chExt cx="338625" cy="341800"/>
          </a:xfrm>
        </p:grpSpPr>
        <p:sp>
          <p:nvSpPr>
            <p:cNvPr id="1390" name="Google Shape;1390;p74"/>
            <p:cNvSpPr/>
            <p:nvPr/>
          </p:nvSpPr>
          <p:spPr>
            <a:xfrm>
              <a:off x="4036438" y="4191175"/>
              <a:ext cx="338625" cy="341800"/>
            </a:xfrm>
            <a:custGeom>
              <a:avLst/>
              <a:gdLst/>
              <a:ahLst/>
              <a:cxnLst/>
              <a:rect l="l" t="t" r="r" b="b"/>
              <a:pathLst>
                <a:path w="13545" h="13672" extrusionOk="0">
                  <a:moveTo>
                    <a:pt x="6650" y="410"/>
                  </a:moveTo>
                  <a:cubicBezTo>
                    <a:pt x="6855" y="410"/>
                    <a:pt x="6964" y="656"/>
                    <a:pt x="6814" y="806"/>
                  </a:cubicBezTo>
                  <a:cubicBezTo>
                    <a:pt x="6765" y="855"/>
                    <a:pt x="6707" y="876"/>
                    <a:pt x="6650" y="876"/>
                  </a:cubicBezTo>
                  <a:cubicBezTo>
                    <a:pt x="6531" y="876"/>
                    <a:pt x="6418" y="781"/>
                    <a:pt x="6418" y="642"/>
                  </a:cubicBezTo>
                  <a:cubicBezTo>
                    <a:pt x="6418" y="506"/>
                    <a:pt x="6527" y="410"/>
                    <a:pt x="6650" y="410"/>
                  </a:cubicBezTo>
                  <a:close/>
                  <a:moveTo>
                    <a:pt x="6654" y="1489"/>
                  </a:moveTo>
                  <a:cubicBezTo>
                    <a:pt x="7411" y="1489"/>
                    <a:pt x="8175" y="1636"/>
                    <a:pt x="8903" y="1939"/>
                  </a:cubicBezTo>
                  <a:cubicBezTo>
                    <a:pt x="11101" y="2854"/>
                    <a:pt x="12534" y="4998"/>
                    <a:pt x="12534" y="7373"/>
                  </a:cubicBezTo>
                  <a:cubicBezTo>
                    <a:pt x="12534" y="10623"/>
                    <a:pt x="9899" y="13258"/>
                    <a:pt x="6650" y="13258"/>
                  </a:cubicBezTo>
                  <a:cubicBezTo>
                    <a:pt x="4274" y="13258"/>
                    <a:pt x="2131" y="11824"/>
                    <a:pt x="1216" y="9626"/>
                  </a:cubicBezTo>
                  <a:cubicBezTo>
                    <a:pt x="301" y="7428"/>
                    <a:pt x="806" y="4902"/>
                    <a:pt x="2499" y="3223"/>
                  </a:cubicBezTo>
                  <a:cubicBezTo>
                    <a:pt x="3623" y="2090"/>
                    <a:pt x="5125" y="1489"/>
                    <a:pt x="6654" y="1489"/>
                  </a:cubicBezTo>
                  <a:close/>
                  <a:moveTo>
                    <a:pt x="6650" y="1"/>
                  </a:moveTo>
                  <a:cubicBezTo>
                    <a:pt x="6076" y="1"/>
                    <a:pt x="5790" y="711"/>
                    <a:pt x="6213" y="1107"/>
                  </a:cubicBezTo>
                  <a:cubicBezTo>
                    <a:pt x="3264" y="1311"/>
                    <a:pt x="847" y="3550"/>
                    <a:pt x="424" y="6472"/>
                  </a:cubicBezTo>
                  <a:cubicBezTo>
                    <a:pt x="1" y="9408"/>
                    <a:pt x="1680" y="12234"/>
                    <a:pt x="4452" y="13272"/>
                  </a:cubicBezTo>
                  <a:cubicBezTo>
                    <a:pt x="5173" y="13542"/>
                    <a:pt x="5917" y="13671"/>
                    <a:pt x="6652" y="13671"/>
                  </a:cubicBezTo>
                  <a:cubicBezTo>
                    <a:pt x="8742" y="13671"/>
                    <a:pt x="10755" y="12625"/>
                    <a:pt x="11947" y="10787"/>
                  </a:cubicBezTo>
                  <a:cubicBezTo>
                    <a:pt x="13545" y="8288"/>
                    <a:pt x="13190" y="5025"/>
                    <a:pt x="11101" y="2936"/>
                  </a:cubicBezTo>
                  <a:cubicBezTo>
                    <a:pt x="10036" y="1857"/>
                    <a:pt x="8602" y="1202"/>
                    <a:pt x="7087" y="1107"/>
                  </a:cubicBezTo>
                  <a:cubicBezTo>
                    <a:pt x="7510" y="711"/>
                    <a:pt x="7237" y="1"/>
                    <a:pt x="6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4"/>
            <p:cNvSpPr/>
            <p:nvPr/>
          </p:nvSpPr>
          <p:spPr>
            <a:xfrm>
              <a:off x="4059313" y="4245675"/>
              <a:ext cx="288100" cy="260100"/>
            </a:xfrm>
            <a:custGeom>
              <a:avLst/>
              <a:gdLst/>
              <a:ahLst/>
              <a:cxnLst/>
              <a:rect l="l" t="t" r="r" b="b"/>
              <a:pathLst>
                <a:path w="11524" h="10404" extrusionOk="0">
                  <a:moveTo>
                    <a:pt x="5735" y="1"/>
                  </a:moveTo>
                  <a:cubicBezTo>
                    <a:pt x="4050" y="1"/>
                    <a:pt x="2412" y="816"/>
                    <a:pt x="1420" y="2285"/>
                  </a:cubicBezTo>
                  <a:cubicBezTo>
                    <a:pt x="0" y="4388"/>
                    <a:pt x="301" y="7214"/>
                    <a:pt x="2144" y="8975"/>
                  </a:cubicBezTo>
                  <a:cubicBezTo>
                    <a:pt x="3142" y="9922"/>
                    <a:pt x="4433" y="10404"/>
                    <a:pt x="5730" y="10404"/>
                  </a:cubicBezTo>
                  <a:cubicBezTo>
                    <a:pt x="6827" y="10404"/>
                    <a:pt x="7929" y="10059"/>
                    <a:pt x="8861" y="9358"/>
                  </a:cubicBezTo>
                  <a:cubicBezTo>
                    <a:pt x="10896" y="7828"/>
                    <a:pt x="11524" y="5057"/>
                    <a:pt x="10350" y="2804"/>
                  </a:cubicBezTo>
                  <a:lnTo>
                    <a:pt x="10350" y="2790"/>
                  </a:lnTo>
                  <a:cubicBezTo>
                    <a:pt x="9967" y="2080"/>
                    <a:pt x="9435" y="1466"/>
                    <a:pt x="8779" y="988"/>
                  </a:cubicBezTo>
                  <a:cubicBezTo>
                    <a:pt x="8738" y="957"/>
                    <a:pt x="8695" y="943"/>
                    <a:pt x="8656" y="943"/>
                  </a:cubicBezTo>
                  <a:cubicBezTo>
                    <a:pt x="8489" y="943"/>
                    <a:pt x="8371" y="1183"/>
                    <a:pt x="8547" y="1316"/>
                  </a:cubicBezTo>
                  <a:cubicBezTo>
                    <a:pt x="10459" y="2695"/>
                    <a:pt x="11073" y="5275"/>
                    <a:pt x="10008" y="7378"/>
                  </a:cubicBezTo>
                  <a:cubicBezTo>
                    <a:pt x="9175" y="9023"/>
                    <a:pt x="7497" y="10000"/>
                    <a:pt x="5733" y="10000"/>
                  </a:cubicBezTo>
                  <a:cubicBezTo>
                    <a:pt x="5243" y="10000"/>
                    <a:pt x="4747" y="9925"/>
                    <a:pt x="4260" y="9767"/>
                  </a:cubicBezTo>
                  <a:cubicBezTo>
                    <a:pt x="2007" y="9044"/>
                    <a:pt x="628" y="6791"/>
                    <a:pt x="997" y="4456"/>
                  </a:cubicBezTo>
                  <a:cubicBezTo>
                    <a:pt x="1366" y="2121"/>
                    <a:pt x="3373" y="415"/>
                    <a:pt x="5735" y="401"/>
                  </a:cubicBezTo>
                  <a:cubicBezTo>
                    <a:pt x="6417" y="401"/>
                    <a:pt x="7100" y="551"/>
                    <a:pt x="7728" y="838"/>
                  </a:cubicBezTo>
                  <a:cubicBezTo>
                    <a:pt x="7762" y="855"/>
                    <a:pt x="7793" y="862"/>
                    <a:pt x="7823" y="862"/>
                  </a:cubicBezTo>
                  <a:cubicBezTo>
                    <a:pt x="8011" y="862"/>
                    <a:pt x="8104" y="564"/>
                    <a:pt x="7892" y="469"/>
                  </a:cubicBezTo>
                  <a:cubicBezTo>
                    <a:pt x="7196" y="152"/>
                    <a:pt x="6461" y="1"/>
                    <a:pt x="5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4"/>
            <p:cNvSpPr/>
            <p:nvPr/>
          </p:nvSpPr>
          <p:spPr>
            <a:xfrm>
              <a:off x="4152438" y="4326925"/>
              <a:ext cx="99075" cy="97275"/>
            </a:xfrm>
            <a:custGeom>
              <a:avLst/>
              <a:gdLst/>
              <a:ahLst/>
              <a:cxnLst/>
              <a:rect l="l" t="t" r="r" b="b"/>
              <a:pathLst>
                <a:path w="3963" h="3891" extrusionOk="0">
                  <a:moveTo>
                    <a:pt x="2911" y="1029"/>
                  </a:moveTo>
                  <a:lnTo>
                    <a:pt x="2283" y="1943"/>
                  </a:lnTo>
                  <a:lnTo>
                    <a:pt x="2010" y="1670"/>
                  </a:lnTo>
                  <a:lnTo>
                    <a:pt x="2911" y="1029"/>
                  </a:lnTo>
                  <a:close/>
                  <a:moveTo>
                    <a:pt x="1723" y="1957"/>
                  </a:moveTo>
                  <a:lnTo>
                    <a:pt x="1996" y="2230"/>
                  </a:lnTo>
                  <a:lnTo>
                    <a:pt x="1095" y="2858"/>
                  </a:lnTo>
                  <a:lnTo>
                    <a:pt x="1723" y="1957"/>
                  </a:lnTo>
                  <a:close/>
                  <a:moveTo>
                    <a:pt x="3743" y="1"/>
                  </a:moveTo>
                  <a:cubicBezTo>
                    <a:pt x="3700" y="1"/>
                    <a:pt x="3658" y="15"/>
                    <a:pt x="3621" y="46"/>
                  </a:cubicBezTo>
                  <a:lnTo>
                    <a:pt x="1573" y="1479"/>
                  </a:lnTo>
                  <a:cubicBezTo>
                    <a:pt x="1559" y="1493"/>
                    <a:pt x="1546" y="1506"/>
                    <a:pt x="1532" y="1520"/>
                  </a:cubicBezTo>
                  <a:lnTo>
                    <a:pt x="98" y="3568"/>
                  </a:lnTo>
                  <a:cubicBezTo>
                    <a:pt x="0" y="3721"/>
                    <a:pt x="120" y="3891"/>
                    <a:pt x="269" y="3891"/>
                  </a:cubicBezTo>
                  <a:cubicBezTo>
                    <a:pt x="307" y="3891"/>
                    <a:pt x="346" y="3880"/>
                    <a:pt x="385" y="3855"/>
                  </a:cubicBezTo>
                  <a:lnTo>
                    <a:pt x="2433" y="2421"/>
                  </a:lnTo>
                  <a:cubicBezTo>
                    <a:pt x="2447" y="2408"/>
                    <a:pt x="2460" y="2394"/>
                    <a:pt x="2474" y="2367"/>
                  </a:cubicBezTo>
                  <a:lnTo>
                    <a:pt x="3908" y="319"/>
                  </a:lnTo>
                  <a:cubicBezTo>
                    <a:pt x="3962" y="237"/>
                    <a:pt x="3962" y="127"/>
                    <a:pt x="3894" y="59"/>
                  </a:cubicBezTo>
                  <a:cubicBezTo>
                    <a:pt x="3849" y="22"/>
                    <a:pt x="3796" y="1"/>
                    <a:pt x="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4"/>
            <p:cNvSpPr/>
            <p:nvPr/>
          </p:nvSpPr>
          <p:spPr>
            <a:xfrm>
              <a:off x="4176738" y="4403650"/>
              <a:ext cx="51550" cy="79900"/>
            </a:xfrm>
            <a:custGeom>
              <a:avLst/>
              <a:gdLst/>
              <a:ahLst/>
              <a:cxnLst/>
              <a:rect l="l" t="t" r="r" b="b"/>
              <a:pathLst>
                <a:path w="2062" h="3196" extrusionOk="0">
                  <a:moveTo>
                    <a:pt x="1033" y="1"/>
                  </a:moveTo>
                  <a:cubicBezTo>
                    <a:pt x="935" y="1"/>
                    <a:pt x="840" y="62"/>
                    <a:pt x="833" y="185"/>
                  </a:cubicBezTo>
                  <a:lnTo>
                    <a:pt x="833" y="417"/>
                  </a:lnTo>
                  <a:cubicBezTo>
                    <a:pt x="0" y="581"/>
                    <a:pt x="123" y="1796"/>
                    <a:pt x="956" y="1796"/>
                  </a:cubicBezTo>
                  <a:lnTo>
                    <a:pt x="1106" y="1796"/>
                  </a:lnTo>
                  <a:cubicBezTo>
                    <a:pt x="1461" y="1823"/>
                    <a:pt x="1461" y="2356"/>
                    <a:pt x="1106" y="2383"/>
                  </a:cubicBezTo>
                  <a:lnTo>
                    <a:pt x="888" y="2383"/>
                  </a:lnTo>
                  <a:cubicBezTo>
                    <a:pt x="765" y="2383"/>
                    <a:pt x="669" y="2288"/>
                    <a:pt x="669" y="2165"/>
                  </a:cubicBezTo>
                  <a:cubicBezTo>
                    <a:pt x="655" y="2035"/>
                    <a:pt x="560" y="1970"/>
                    <a:pt x="464" y="1970"/>
                  </a:cubicBezTo>
                  <a:cubicBezTo>
                    <a:pt x="369" y="1970"/>
                    <a:pt x="273" y="2035"/>
                    <a:pt x="260" y="2165"/>
                  </a:cubicBezTo>
                  <a:cubicBezTo>
                    <a:pt x="260" y="2479"/>
                    <a:pt x="505" y="2752"/>
                    <a:pt x="833" y="2779"/>
                  </a:cubicBezTo>
                  <a:lnTo>
                    <a:pt x="833" y="3011"/>
                  </a:lnTo>
                  <a:cubicBezTo>
                    <a:pt x="840" y="3134"/>
                    <a:pt x="935" y="3196"/>
                    <a:pt x="1033" y="3196"/>
                  </a:cubicBezTo>
                  <a:cubicBezTo>
                    <a:pt x="1130" y="3196"/>
                    <a:pt x="1229" y="3134"/>
                    <a:pt x="1243" y="3011"/>
                  </a:cubicBezTo>
                  <a:lnTo>
                    <a:pt x="1243" y="2779"/>
                  </a:lnTo>
                  <a:cubicBezTo>
                    <a:pt x="2062" y="2615"/>
                    <a:pt x="1939" y="1400"/>
                    <a:pt x="1106" y="1387"/>
                  </a:cubicBezTo>
                  <a:lnTo>
                    <a:pt x="956" y="1387"/>
                  </a:lnTo>
                  <a:cubicBezTo>
                    <a:pt x="601" y="1359"/>
                    <a:pt x="601" y="840"/>
                    <a:pt x="956" y="813"/>
                  </a:cubicBezTo>
                  <a:lnTo>
                    <a:pt x="1174" y="813"/>
                  </a:lnTo>
                  <a:cubicBezTo>
                    <a:pt x="1297" y="813"/>
                    <a:pt x="1393" y="909"/>
                    <a:pt x="1393" y="1032"/>
                  </a:cubicBezTo>
                  <a:lnTo>
                    <a:pt x="1393" y="1168"/>
                  </a:lnTo>
                  <a:cubicBezTo>
                    <a:pt x="1393" y="1291"/>
                    <a:pt x="1488" y="1373"/>
                    <a:pt x="1598" y="1373"/>
                  </a:cubicBezTo>
                  <a:cubicBezTo>
                    <a:pt x="1707" y="1373"/>
                    <a:pt x="1802" y="1277"/>
                    <a:pt x="1802" y="1168"/>
                  </a:cubicBezTo>
                  <a:lnTo>
                    <a:pt x="1802" y="1032"/>
                  </a:lnTo>
                  <a:cubicBezTo>
                    <a:pt x="1802" y="704"/>
                    <a:pt x="1557" y="431"/>
                    <a:pt x="1243" y="404"/>
                  </a:cubicBezTo>
                  <a:lnTo>
                    <a:pt x="1243" y="185"/>
                  </a:lnTo>
                  <a:cubicBezTo>
                    <a:pt x="1229" y="62"/>
                    <a:pt x="1130" y="1"/>
                    <a:pt x="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4"/>
            <p:cNvSpPr/>
            <p:nvPr/>
          </p:nvSpPr>
          <p:spPr>
            <a:xfrm>
              <a:off x="4266013" y="4343075"/>
              <a:ext cx="44875" cy="64525"/>
            </a:xfrm>
            <a:custGeom>
              <a:avLst/>
              <a:gdLst/>
              <a:ahLst/>
              <a:cxnLst/>
              <a:rect l="l" t="t" r="r" b="b"/>
              <a:pathLst>
                <a:path w="1795" h="2581" extrusionOk="0">
                  <a:moveTo>
                    <a:pt x="935" y="0"/>
                  </a:moveTo>
                  <a:cubicBezTo>
                    <a:pt x="593" y="0"/>
                    <a:pt x="307" y="287"/>
                    <a:pt x="307" y="642"/>
                  </a:cubicBezTo>
                  <a:lnTo>
                    <a:pt x="307" y="1093"/>
                  </a:lnTo>
                  <a:lnTo>
                    <a:pt x="293" y="1093"/>
                  </a:lnTo>
                  <a:cubicBezTo>
                    <a:pt x="284" y="1092"/>
                    <a:pt x="276" y="1091"/>
                    <a:pt x="268" y="1091"/>
                  </a:cubicBezTo>
                  <a:cubicBezTo>
                    <a:pt x="1" y="1091"/>
                    <a:pt x="1" y="1503"/>
                    <a:pt x="268" y="1503"/>
                  </a:cubicBezTo>
                  <a:cubicBezTo>
                    <a:pt x="276" y="1503"/>
                    <a:pt x="284" y="1503"/>
                    <a:pt x="293" y="1502"/>
                  </a:cubicBezTo>
                  <a:lnTo>
                    <a:pt x="307" y="1502"/>
                  </a:lnTo>
                  <a:lnTo>
                    <a:pt x="307" y="1939"/>
                  </a:lnTo>
                  <a:cubicBezTo>
                    <a:pt x="307" y="2294"/>
                    <a:pt x="593" y="2581"/>
                    <a:pt x="935" y="2581"/>
                  </a:cubicBezTo>
                  <a:lnTo>
                    <a:pt x="1167" y="2581"/>
                  </a:lnTo>
                  <a:cubicBezTo>
                    <a:pt x="1508" y="2581"/>
                    <a:pt x="1795" y="2308"/>
                    <a:pt x="1795" y="1953"/>
                  </a:cubicBezTo>
                  <a:cubicBezTo>
                    <a:pt x="1795" y="1843"/>
                    <a:pt x="1699" y="1748"/>
                    <a:pt x="1590" y="1748"/>
                  </a:cubicBezTo>
                  <a:cubicBezTo>
                    <a:pt x="1481" y="1748"/>
                    <a:pt x="1385" y="1843"/>
                    <a:pt x="1385" y="1953"/>
                  </a:cubicBezTo>
                  <a:cubicBezTo>
                    <a:pt x="1385" y="2076"/>
                    <a:pt x="1290" y="2171"/>
                    <a:pt x="1167" y="2171"/>
                  </a:cubicBezTo>
                  <a:lnTo>
                    <a:pt x="935" y="2171"/>
                  </a:lnTo>
                  <a:cubicBezTo>
                    <a:pt x="812" y="2171"/>
                    <a:pt x="703" y="2076"/>
                    <a:pt x="703" y="1939"/>
                  </a:cubicBezTo>
                  <a:lnTo>
                    <a:pt x="703" y="1502"/>
                  </a:lnTo>
                  <a:lnTo>
                    <a:pt x="1153" y="1502"/>
                  </a:lnTo>
                  <a:cubicBezTo>
                    <a:pt x="1399" y="1475"/>
                    <a:pt x="1399" y="1106"/>
                    <a:pt x="1153" y="1093"/>
                  </a:cubicBezTo>
                  <a:lnTo>
                    <a:pt x="703" y="1093"/>
                  </a:lnTo>
                  <a:lnTo>
                    <a:pt x="703" y="642"/>
                  </a:lnTo>
                  <a:cubicBezTo>
                    <a:pt x="703" y="519"/>
                    <a:pt x="812" y="410"/>
                    <a:pt x="935" y="410"/>
                  </a:cubicBezTo>
                  <a:lnTo>
                    <a:pt x="1167" y="410"/>
                  </a:lnTo>
                  <a:cubicBezTo>
                    <a:pt x="1290" y="410"/>
                    <a:pt x="1385" y="505"/>
                    <a:pt x="1385" y="642"/>
                  </a:cubicBezTo>
                  <a:cubicBezTo>
                    <a:pt x="1399" y="765"/>
                    <a:pt x="1494" y="826"/>
                    <a:pt x="1590" y="826"/>
                  </a:cubicBezTo>
                  <a:cubicBezTo>
                    <a:pt x="1686" y="826"/>
                    <a:pt x="1781" y="765"/>
                    <a:pt x="1795" y="642"/>
                  </a:cubicBezTo>
                  <a:cubicBezTo>
                    <a:pt x="1795" y="287"/>
                    <a:pt x="150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4"/>
            <p:cNvSpPr/>
            <p:nvPr/>
          </p:nvSpPr>
          <p:spPr>
            <a:xfrm>
              <a:off x="4178813" y="4266675"/>
              <a:ext cx="45725" cy="65675"/>
            </a:xfrm>
            <a:custGeom>
              <a:avLst/>
              <a:gdLst/>
              <a:ahLst/>
              <a:cxnLst/>
              <a:rect l="l" t="t" r="r" b="b"/>
              <a:pathLst>
                <a:path w="1829" h="2627" extrusionOk="0">
                  <a:moveTo>
                    <a:pt x="298" y="1"/>
                  </a:moveTo>
                  <a:cubicBezTo>
                    <a:pt x="148" y="1"/>
                    <a:pt x="0" y="166"/>
                    <a:pt x="122" y="326"/>
                  </a:cubicBezTo>
                  <a:lnTo>
                    <a:pt x="723" y="1322"/>
                  </a:lnTo>
                  <a:lnTo>
                    <a:pt x="518" y="1322"/>
                  </a:lnTo>
                  <a:cubicBezTo>
                    <a:pt x="245" y="1322"/>
                    <a:pt x="245" y="1732"/>
                    <a:pt x="518" y="1732"/>
                  </a:cubicBezTo>
                  <a:lnTo>
                    <a:pt x="750" y="1732"/>
                  </a:lnTo>
                  <a:lnTo>
                    <a:pt x="750" y="2401"/>
                  </a:lnTo>
                  <a:cubicBezTo>
                    <a:pt x="736" y="2551"/>
                    <a:pt x="842" y="2626"/>
                    <a:pt x="950" y="2626"/>
                  </a:cubicBezTo>
                  <a:cubicBezTo>
                    <a:pt x="1057" y="2626"/>
                    <a:pt x="1166" y="2551"/>
                    <a:pt x="1160" y="2401"/>
                  </a:cubicBezTo>
                  <a:lnTo>
                    <a:pt x="1160" y="1732"/>
                  </a:lnTo>
                  <a:lnTo>
                    <a:pt x="1378" y="1732"/>
                  </a:lnTo>
                  <a:cubicBezTo>
                    <a:pt x="1651" y="1732"/>
                    <a:pt x="1651" y="1322"/>
                    <a:pt x="1378" y="1322"/>
                  </a:cubicBezTo>
                  <a:lnTo>
                    <a:pt x="1173" y="1322"/>
                  </a:lnTo>
                  <a:lnTo>
                    <a:pt x="1774" y="326"/>
                  </a:lnTo>
                  <a:cubicBezTo>
                    <a:pt x="1829" y="230"/>
                    <a:pt x="1801" y="107"/>
                    <a:pt x="1706" y="53"/>
                  </a:cubicBezTo>
                  <a:cubicBezTo>
                    <a:pt x="1673" y="34"/>
                    <a:pt x="1637" y="25"/>
                    <a:pt x="1602" y="25"/>
                  </a:cubicBezTo>
                  <a:cubicBezTo>
                    <a:pt x="1534" y="25"/>
                    <a:pt x="1468" y="58"/>
                    <a:pt x="1433" y="121"/>
                  </a:cubicBezTo>
                  <a:lnTo>
                    <a:pt x="955" y="913"/>
                  </a:lnTo>
                  <a:lnTo>
                    <a:pt x="477" y="121"/>
                  </a:lnTo>
                  <a:cubicBezTo>
                    <a:pt x="434" y="35"/>
                    <a:pt x="366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4"/>
            <p:cNvSpPr/>
            <p:nvPr/>
          </p:nvSpPr>
          <p:spPr>
            <a:xfrm>
              <a:off x="4091938" y="4343375"/>
              <a:ext cx="43850" cy="64575"/>
            </a:xfrm>
            <a:custGeom>
              <a:avLst/>
              <a:gdLst/>
              <a:ahLst/>
              <a:cxnLst/>
              <a:rect l="l" t="t" r="r" b="b"/>
              <a:pathLst>
                <a:path w="1754" h="2583" extrusionOk="0">
                  <a:moveTo>
                    <a:pt x="1205" y="0"/>
                  </a:moveTo>
                  <a:cubicBezTo>
                    <a:pt x="1192" y="0"/>
                    <a:pt x="1179" y="1"/>
                    <a:pt x="1167" y="2"/>
                  </a:cubicBezTo>
                  <a:cubicBezTo>
                    <a:pt x="989" y="2"/>
                    <a:pt x="702" y="70"/>
                    <a:pt x="580" y="534"/>
                  </a:cubicBezTo>
                  <a:cubicBezTo>
                    <a:pt x="552" y="712"/>
                    <a:pt x="525" y="889"/>
                    <a:pt x="525" y="1081"/>
                  </a:cubicBezTo>
                  <a:lnTo>
                    <a:pt x="293" y="1081"/>
                  </a:lnTo>
                  <a:cubicBezTo>
                    <a:pt x="284" y="1080"/>
                    <a:pt x="276" y="1079"/>
                    <a:pt x="268" y="1079"/>
                  </a:cubicBezTo>
                  <a:cubicBezTo>
                    <a:pt x="1" y="1079"/>
                    <a:pt x="1" y="1491"/>
                    <a:pt x="268" y="1491"/>
                  </a:cubicBezTo>
                  <a:cubicBezTo>
                    <a:pt x="276" y="1491"/>
                    <a:pt x="284" y="1491"/>
                    <a:pt x="293" y="1490"/>
                  </a:cubicBezTo>
                  <a:lnTo>
                    <a:pt x="525" y="1490"/>
                  </a:lnTo>
                  <a:cubicBezTo>
                    <a:pt x="498" y="1763"/>
                    <a:pt x="443" y="2023"/>
                    <a:pt x="334" y="2282"/>
                  </a:cubicBezTo>
                  <a:cubicBezTo>
                    <a:pt x="265" y="2419"/>
                    <a:pt x="361" y="2569"/>
                    <a:pt x="511" y="2582"/>
                  </a:cubicBezTo>
                  <a:lnTo>
                    <a:pt x="1385" y="2582"/>
                  </a:lnTo>
                  <a:cubicBezTo>
                    <a:pt x="1631" y="2555"/>
                    <a:pt x="1631" y="2186"/>
                    <a:pt x="1385" y="2173"/>
                  </a:cubicBezTo>
                  <a:lnTo>
                    <a:pt x="812" y="2173"/>
                  </a:lnTo>
                  <a:cubicBezTo>
                    <a:pt x="866" y="1941"/>
                    <a:pt x="907" y="1722"/>
                    <a:pt x="935" y="1490"/>
                  </a:cubicBezTo>
                  <a:lnTo>
                    <a:pt x="1167" y="1490"/>
                  </a:lnTo>
                  <a:cubicBezTo>
                    <a:pt x="1175" y="1491"/>
                    <a:pt x="1184" y="1491"/>
                    <a:pt x="1192" y="1491"/>
                  </a:cubicBezTo>
                  <a:cubicBezTo>
                    <a:pt x="1459" y="1491"/>
                    <a:pt x="1459" y="1079"/>
                    <a:pt x="1192" y="1079"/>
                  </a:cubicBezTo>
                  <a:cubicBezTo>
                    <a:pt x="1184" y="1079"/>
                    <a:pt x="1175" y="1080"/>
                    <a:pt x="1167" y="1081"/>
                  </a:cubicBezTo>
                  <a:lnTo>
                    <a:pt x="935" y="1081"/>
                  </a:lnTo>
                  <a:cubicBezTo>
                    <a:pt x="935" y="930"/>
                    <a:pt x="948" y="780"/>
                    <a:pt x="989" y="630"/>
                  </a:cubicBezTo>
                  <a:cubicBezTo>
                    <a:pt x="1044" y="398"/>
                    <a:pt x="1126" y="398"/>
                    <a:pt x="1167" y="398"/>
                  </a:cubicBezTo>
                  <a:cubicBezTo>
                    <a:pt x="1221" y="398"/>
                    <a:pt x="1262" y="412"/>
                    <a:pt x="1303" y="453"/>
                  </a:cubicBezTo>
                  <a:cubicBezTo>
                    <a:pt x="1330" y="507"/>
                    <a:pt x="1344" y="562"/>
                    <a:pt x="1344" y="630"/>
                  </a:cubicBezTo>
                  <a:cubicBezTo>
                    <a:pt x="1337" y="765"/>
                    <a:pt x="1440" y="837"/>
                    <a:pt x="1545" y="837"/>
                  </a:cubicBezTo>
                  <a:cubicBezTo>
                    <a:pt x="1642" y="837"/>
                    <a:pt x="1741" y="775"/>
                    <a:pt x="1754" y="644"/>
                  </a:cubicBezTo>
                  <a:cubicBezTo>
                    <a:pt x="1754" y="466"/>
                    <a:pt x="1699" y="302"/>
                    <a:pt x="1576" y="166"/>
                  </a:cubicBezTo>
                  <a:lnTo>
                    <a:pt x="1590" y="166"/>
                  </a:lnTo>
                  <a:cubicBezTo>
                    <a:pt x="1490" y="66"/>
                    <a:pt x="1344" y="0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74"/>
          <p:cNvGrpSpPr/>
          <p:nvPr/>
        </p:nvGrpSpPr>
        <p:grpSpPr>
          <a:xfrm>
            <a:off x="3272188" y="4249550"/>
            <a:ext cx="341700" cy="224275"/>
            <a:chOff x="3272188" y="4249550"/>
            <a:chExt cx="341700" cy="224275"/>
          </a:xfrm>
        </p:grpSpPr>
        <p:sp>
          <p:nvSpPr>
            <p:cNvPr id="1398" name="Google Shape;1398;p74"/>
            <p:cNvSpPr/>
            <p:nvPr/>
          </p:nvSpPr>
          <p:spPr>
            <a:xfrm>
              <a:off x="3272188" y="4249550"/>
              <a:ext cx="341700" cy="224275"/>
            </a:xfrm>
            <a:custGeom>
              <a:avLst/>
              <a:gdLst/>
              <a:ahLst/>
              <a:cxnLst/>
              <a:rect l="l" t="t" r="r" b="b"/>
              <a:pathLst>
                <a:path w="13668" h="8971" extrusionOk="0">
                  <a:moveTo>
                    <a:pt x="12616" y="410"/>
                  </a:moveTo>
                  <a:lnTo>
                    <a:pt x="12616" y="860"/>
                  </a:lnTo>
                  <a:lnTo>
                    <a:pt x="11565" y="860"/>
                  </a:lnTo>
                  <a:cubicBezTo>
                    <a:pt x="11557" y="860"/>
                    <a:pt x="11549" y="859"/>
                    <a:pt x="11541" y="859"/>
                  </a:cubicBezTo>
                  <a:cubicBezTo>
                    <a:pt x="11283" y="859"/>
                    <a:pt x="11287" y="1270"/>
                    <a:pt x="11553" y="1270"/>
                  </a:cubicBezTo>
                  <a:cubicBezTo>
                    <a:pt x="11557" y="1270"/>
                    <a:pt x="11561" y="1270"/>
                    <a:pt x="11565" y="1270"/>
                  </a:cubicBezTo>
                  <a:lnTo>
                    <a:pt x="12616" y="1270"/>
                  </a:lnTo>
                  <a:lnTo>
                    <a:pt x="12616" y="7714"/>
                  </a:lnTo>
                  <a:lnTo>
                    <a:pt x="1038" y="7714"/>
                  </a:lnTo>
                  <a:lnTo>
                    <a:pt x="1038" y="1270"/>
                  </a:lnTo>
                  <a:lnTo>
                    <a:pt x="10582" y="1270"/>
                  </a:lnTo>
                  <a:cubicBezTo>
                    <a:pt x="10587" y="1270"/>
                    <a:pt x="10591" y="1270"/>
                    <a:pt x="10595" y="1270"/>
                  </a:cubicBezTo>
                  <a:cubicBezTo>
                    <a:pt x="10874" y="1270"/>
                    <a:pt x="10878" y="859"/>
                    <a:pt x="10608" y="859"/>
                  </a:cubicBezTo>
                  <a:cubicBezTo>
                    <a:pt x="10600" y="859"/>
                    <a:pt x="10591" y="860"/>
                    <a:pt x="10582" y="860"/>
                  </a:cubicBezTo>
                  <a:lnTo>
                    <a:pt x="1038" y="860"/>
                  </a:lnTo>
                  <a:lnTo>
                    <a:pt x="1038" y="410"/>
                  </a:lnTo>
                  <a:close/>
                  <a:moveTo>
                    <a:pt x="13258" y="8110"/>
                  </a:moveTo>
                  <a:lnTo>
                    <a:pt x="13258" y="8342"/>
                  </a:lnTo>
                  <a:cubicBezTo>
                    <a:pt x="13258" y="8465"/>
                    <a:pt x="13163" y="8575"/>
                    <a:pt x="13040" y="8575"/>
                  </a:cubicBezTo>
                  <a:lnTo>
                    <a:pt x="629" y="8575"/>
                  </a:lnTo>
                  <a:cubicBezTo>
                    <a:pt x="506" y="8575"/>
                    <a:pt x="397" y="8465"/>
                    <a:pt x="397" y="8342"/>
                  </a:cubicBezTo>
                  <a:lnTo>
                    <a:pt x="397" y="8110"/>
                  </a:lnTo>
                  <a:close/>
                  <a:moveTo>
                    <a:pt x="847" y="0"/>
                  </a:moveTo>
                  <a:cubicBezTo>
                    <a:pt x="724" y="0"/>
                    <a:pt x="643" y="96"/>
                    <a:pt x="643" y="205"/>
                  </a:cubicBezTo>
                  <a:lnTo>
                    <a:pt x="643" y="7714"/>
                  </a:lnTo>
                  <a:lnTo>
                    <a:pt x="206" y="7714"/>
                  </a:lnTo>
                  <a:cubicBezTo>
                    <a:pt x="83" y="7714"/>
                    <a:pt x="1" y="7796"/>
                    <a:pt x="1" y="7906"/>
                  </a:cubicBezTo>
                  <a:lnTo>
                    <a:pt x="1" y="8342"/>
                  </a:lnTo>
                  <a:cubicBezTo>
                    <a:pt x="1" y="8684"/>
                    <a:pt x="274" y="8970"/>
                    <a:pt x="629" y="8970"/>
                  </a:cubicBezTo>
                  <a:lnTo>
                    <a:pt x="13040" y="8970"/>
                  </a:lnTo>
                  <a:cubicBezTo>
                    <a:pt x="13381" y="8970"/>
                    <a:pt x="13668" y="8684"/>
                    <a:pt x="13668" y="8342"/>
                  </a:cubicBezTo>
                  <a:lnTo>
                    <a:pt x="13668" y="7919"/>
                  </a:lnTo>
                  <a:cubicBezTo>
                    <a:pt x="13668" y="7810"/>
                    <a:pt x="13572" y="7714"/>
                    <a:pt x="13463" y="7714"/>
                  </a:cubicBezTo>
                  <a:lnTo>
                    <a:pt x="13026" y="7714"/>
                  </a:lnTo>
                  <a:lnTo>
                    <a:pt x="13026" y="205"/>
                  </a:lnTo>
                  <a:cubicBezTo>
                    <a:pt x="13026" y="82"/>
                    <a:pt x="12931" y="0"/>
                    <a:pt x="12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4"/>
            <p:cNvSpPr/>
            <p:nvPr/>
          </p:nvSpPr>
          <p:spPr>
            <a:xfrm>
              <a:off x="3328438" y="4291950"/>
              <a:ext cx="229125" cy="96350"/>
            </a:xfrm>
            <a:custGeom>
              <a:avLst/>
              <a:gdLst/>
              <a:ahLst/>
              <a:cxnLst/>
              <a:rect l="l" t="t" r="r" b="b"/>
              <a:pathLst>
                <a:path w="9165" h="3854" extrusionOk="0">
                  <a:moveTo>
                    <a:pt x="6953" y="502"/>
                  </a:moveTo>
                  <a:lnTo>
                    <a:pt x="7827" y="1281"/>
                  </a:lnTo>
                  <a:lnTo>
                    <a:pt x="7554" y="1636"/>
                  </a:lnTo>
                  <a:lnTo>
                    <a:pt x="7076" y="1158"/>
                  </a:lnTo>
                  <a:cubicBezTo>
                    <a:pt x="7035" y="1117"/>
                    <a:pt x="6984" y="1096"/>
                    <a:pt x="6933" y="1096"/>
                  </a:cubicBezTo>
                  <a:cubicBezTo>
                    <a:pt x="6881" y="1096"/>
                    <a:pt x="6830" y="1117"/>
                    <a:pt x="6789" y="1158"/>
                  </a:cubicBezTo>
                  <a:lnTo>
                    <a:pt x="5465" y="2482"/>
                  </a:lnTo>
                  <a:lnTo>
                    <a:pt x="5069" y="1881"/>
                  </a:lnTo>
                  <a:lnTo>
                    <a:pt x="5069" y="1881"/>
                  </a:lnTo>
                  <a:lnTo>
                    <a:pt x="5410" y="1922"/>
                  </a:lnTo>
                  <a:cubicBezTo>
                    <a:pt x="5422" y="1925"/>
                    <a:pt x="5434" y="1926"/>
                    <a:pt x="5445" y="1926"/>
                  </a:cubicBezTo>
                  <a:cubicBezTo>
                    <a:pt x="5498" y="1926"/>
                    <a:pt x="5543" y="1902"/>
                    <a:pt x="5588" y="1868"/>
                  </a:cubicBezTo>
                  <a:lnTo>
                    <a:pt x="6953" y="502"/>
                  </a:lnTo>
                  <a:close/>
                  <a:moveTo>
                    <a:pt x="8868" y="1"/>
                  </a:moveTo>
                  <a:cubicBezTo>
                    <a:pt x="8806" y="1"/>
                    <a:pt x="8744" y="31"/>
                    <a:pt x="8701" y="107"/>
                  </a:cubicBezTo>
                  <a:lnTo>
                    <a:pt x="8059" y="953"/>
                  </a:lnTo>
                  <a:lnTo>
                    <a:pt x="7062" y="79"/>
                  </a:lnTo>
                  <a:cubicBezTo>
                    <a:pt x="7028" y="38"/>
                    <a:pt x="6980" y="18"/>
                    <a:pt x="6931" y="18"/>
                  </a:cubicBezTo>
                  <a:cubicBezTo>
                    <a:pt x="6881" y="18"/>
                    <a:pt x="6830" y="38"/>
                    <a:pt x="6789" y="79"/>
                  </a:cubicBezTo>
                  <a:lnTo>
                    <a:pt x="5369" y="1499"/>
                  </a:lnTo>
                  <a:lnTo>
                    <a:pt x="4769" y="1431"/>
                  </a:lnTo>
                  <a:lnTo>
                    <a:pt x="3895" y="107"/>
                  </a:lnTo>
                  <a:cubicBezTo>
                    <a:pt x="3851" y="49"/>
                    <a:pt x="3789" y="17"/>
                    <a:pt x="3725" y="17"/>
                  </a:cubicBezTo>
                  <a:cubicBezTo>
                    <a:pt x="3669" y="17"/>
                    <a:pt x="3612" y="42"/>
                    <a:pt x="3567" y="93"/>
                  </a:cubicBezTo>
                  <a:lnTo>
                    <a:pt x="2407" y="1445"/>
                  </a:lnTo>
                  <a:lnTo>
                    <a:pt x="1710" y="912"/>
                  </a:lnTo>
                  <a:cubicBezTo>
                    <a:pt x="1676" y="885"/>
                    <a:pt x="1635" y="871"/>
                    <a:pt x="1594" y="871"/>
                  </a:cubicBezTo>
                  <a:cubicBezTo>
                    <a:pt x="1553" y="871"/>
                    <a:pt x="1512" y="885"/>
                    <a:pt x="1478" y="912"/>
                  </a:cubicBezTo>
                  <a:lnTo>
                    <a:pt x="195" y="1772"/>
                  </a:lnTo>
                  <a:cubicBezTo>
                    <a:pt x="0" y="1887"/>
                    <a:pt x="122" y="2145"/>
                    <a:pt x="304" y="2145"/>
                  </a:cubicBezTo>
                  <a:cubicBezTo>
                    <a:pt x="339" y="2145"/>
                    <a:pt x="376" y="2136"/>
                    <a:pt x="413" y="2114"/>
                  </a:cubicBezTo>
                  <a:lnTo>
                    <a:pt x="1574" y="1335"/>
                  </a:lnTo>
                  <a:lnTo>
                    <a:pt x="2325" y="1881"/>
                  </a:lnTo>
                  <a:cubicBezTo>
                    <a:pt x="2360" y="1911"/>
                    <a:pt x="2403" y="1925"/>
                    <a:pt x="2446" y="1925"/>
                  </a:cubicBezTo>
                  <a:cubicBezTo>
                    <a:pt x="2503" y="1925"/>
                    <a:pt x="2559" y="1901"/>
                    <a:pt x="2598" y="1854"/>
                  </a:cubicBezTo>
                  <a:lnTo>
                    <a:pt x="3704" y="557"/>
                  </a:lnTo>
                  <a:lnTo>
                    <a:pt x="4250" y="1376"/>
                  </a:lnTo>
                  <a:lnTo>
                    <a:pt x="3758" y="1308"/>
                  </a:lnTo>
                  <a:cubicBezTo>
                    <a:pt x="3676" y="1308"/>
                    <a:pt x="3594" y="1335"/>
                    <a:pt x="3553" y="1404"/>
                  </a:cubicBezTo>
                  <a:lnTo>
                    <a:pt x="2994" y="2346"/>
                  </a:lnTo>
                  <a:lnTo>
                    <a:pt x="1642" y="1963"/>
                  </a:lnTo>
                  <a:cubicBezTo>
                    <a:pt x="1620" y="1956"/>
                    <a:pt x="1599" y="1953"/>
                    <a:pt x="1579" y="1953"/>
                  </a:cubicBezTo>
                  <a:cubicBezTo>
                    <a:pt x="1525" y="1953"/>
                    <a:pt x="1477" y="1978"/>
                    <a:pt x="1437" y="2018"/>
                  </a:cubicBezTo>
                  <a:lnTo>
                    <a:pt x="154" y="3520"/>
                  </a:lnTo>
                  <a:cubicBezTo>
                    <a:pt x="22" y="3672"/>
                    <a:pt x="154" y="3854"/>
                    <a:pt x="303" y="3854"/>
                  </a:cubicBezTo>
                  <a:cubicBezTo>
                    <a:pt x="355" y="3854"/>
                    <a:pt x="408" y="3832"/>
                    <a:pt x="454" y="3779"/>
                  </a:cubicBezTo>
                  <a:lnTo>
                    <a:pt x="1656" y="2387"/>
                  </a:lnTo>
                  <a:lnTo>
                    <a:pt x="3021" y="2769"/>
                  </a:lnTo>
                  <a:cubicBezTo>
                    <a:pt x="3041" y="2776"/>
                    <a:pt x="3063" y="2779"/>
                    <a:pt x="3084" y="2779"/>
                  </a:cubicBezTo>
                  <a:cubicBezTo>
                    <a:pt x="3147" y="2779"/>
                    <a:pt x="3209" y="2748"/>
                    <a:pt x="3239" y="2687"/>
                  </a:cubicBezTo>
                  <a:lnTo>
                    <a:pt x="3813" y="1731"/>
                  </a:lnTo>
                  <a:lnTo>
                    <a:pt x="4523" y="1813"/>
                  </a:lnTo>
                  <a:lnTo>
                    <a:pt x="5260" y="2905"/>
                  </a:lnTo>
                  <a:cubicBezTo>
                    <a:pt x="5298" y="2966"/>
                    <a:pt x="5360" y="2997"/>
                    <a:pt x="5422" y="2997"/>
                  </a:cubicBezTo>
                  <a:cubicBezTo>
                    <a:pt x="5473" y="2997"/>
                    <a:pt x="5524" y="2976"/>
                    <a:pt x="5561" y="2933"/>
                  </a:cubicBezTo>
                  <a:lnTo>
                    <a:pt x="6926" y="1567"/>
                  </a:lnTo>
                  <a:lnTo>
                    <a:pt x="7417" y="2073"/>
                  </a:lnTo>
                  <a:cubicBezTo>
                    <a:pt x="7460" y="2109"/>
                    <a:pt x="7510" y="2126"/>
                    <a:pt x="7559" y="2126"/>
                  </a:cubicBezTo>
                  <a:cubicBezTo>
                    <a:pt x="7620" y="2126"/>
                    <a:pt x="7680" y="2099"/>
                    <a:pt x="7718" y="2045"/>
                  </a:cubicBezTo>
                  <a:lnTo>
                    <a:pt x="8100" y="1540"/>
                  </a:lnTo>
                  <a:lnTo>
                    <a:pt x="8714" y="2073"/>
                  </a:lnTo>
                  <a:cubicBezTo>
                    <a:pt x="8761" y="2123"/>
                    <a:pt x="8813" y="2143"/>
                    <a:pt x="8861" y="2143"/>
                  </a:cubicBezTo>
                  <a:cubicBezTo>
                    <a:pt x="9023" y="2143"/>
                    <a:pt x="9153" y="1909"/>
                    <a:pt x="8974" y="1772"/>
                  </a:cubicBezTo>
                  <a:lnTo>
                    <a:pt x="8974" y="1772"/>
                  </a:lnTo>
                  <a:lnTo>
                    <a:pt x="9001" y="1786"/>
                  </a:lnTo>
                  <a:lnTo>
                    <a:pt x="8359" y="1226"/>
                  </a:lnTo>
                  <a:lnTo>
                    <a:pt x="9028" y="339"/>
                  </a:lnTo>
                  <a:cubicBezTo>
                    <a:pt x="9164" y="184"/>
                    <a:pt x="9018" y="1"/>
                    <a:pt x="8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4"/>
            <p:cNvSpPr/>
            <p:nvPr/>
          </p:nvSpPr>
          <p:spPr>
            <a:xfrm>
              <a:off x="3404638" y="4399350"/>
              <a:ext cx="24050" cy="10325"/>
            </a:xfrm>
            <a:custGeom>
              <a:avLst/>
              <a:gdLst/>
              <a:ahLst/>
              <a:cxnLst/>
              <a:rect l="l" t="t" r="r" b="b"/>
              <a:pathLst>
                <a:path w="962" h="413" extrusionOk="0">
                  <a:moveTo>
                    <a:pt x="707" y="1"/>
                  </a:moveTo>
                  <a:cubicBezTo>
                    <a:pt x="699" y="1"/>
                    <a:pt x="691" y="1"/>
                    <a:pt x="683" y="2"/>
                  </a:cubicBezTo>
                  <a:lnTo>
                    <a:pt x="246" y="2"/>
                  </a:lnTo>
                  <a:cubicBezTo>
                    <a:pt x="0" y="29"/>
                    <a:pt x="0" y="384"/>
                    <a:pt x="246" y="412"/>
                  </a:cubicBezTo>
                  <a:lnTo>
                    <a:pt x="683" y="412"/>
                  </a:lnTo>
                  <a:cubicBezTo>
                    <a:pt x="691" y="412"/>
                    <a:pt x="699" y="413"/>
                    <a:pt x="707" y="413"/>
                  </a:cubicBezTo>
                  <a:cubicBezTo>
                    <a:pt x="962" y="413"/>
                    <a:pt x="962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4"/>
            <p:cNvSpPr/>
            <p:nvPr/>
          </p:nvSpPr>
          <p:spPr>
            <a:xfrm>
              <a:off x="3435888" y="4399350"/>
              <a:ext cx="51525" cy="10325"/>
            </a:xfrm>
            <a:custGeom>
              <a:avLst/>
              <a:gdLst/>
              <a:ahLst/>
              <a:cxnLst/>
              <a:rect l="l" t="t" r="r" b="b"/>
              <a:pathLst>
                <a:path w="2061" h="413" extrusionOk="0">
                  <a:moveTo>
                    <a:pt x="256" y="1"/>
                  </a:moveTo>
                  <a:cubicBezTo>
                    <a:pt x="1" y="1"/>
                    <a:pt x="1" y="413"/>
                    <a:pt x="256" y="413"/>
                  </a:cubicBezTo>
                  <a:cubicBezTo>
                    <a:pt x="263" y="413"/>
                    <a:pt x="271" y="412"/>
                    <a:pt x="279" y="412"/>
                  </a:cubicBezTo>
                  <a:lnTo>
                    <a:pt x="1781" y="412"/>
                  </a:lnTo>
                  <a:cubicBezTo>
                    <a:pt x="1790" y="412"/>
                    <a:pt x="1798" y="413"/>
                    <a:pt x="1805" y="413"/>
                  </a:cubicBezTo>
                  <a:cubicBezTo>
                    <a:pt x="2060" y="413"/>
                    <a:pt x="2060" y="1"/>
                    <a:pt x="1805" y="1"/>
                  </a:cubicBezTo>
                  <a:cubicBezTo>
                    <a:pt x="1798" y="1"/>
                    <a:pt x="1790" y="1"/>
                    <a:pt x="1781" y="2"/>
                  </a:cubicBezTo>
                  <a:lnTo>
                    <a:pt x="279" y="2"/>
                  </a:lnTo>
                  <a:cubicBezTo>
                    <a:pt x="271" y="1"/>
                    <a:pt x="263" y="1"/>
                    <a:pt x="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4"/>
            <p:cNvSpPr/>
            <p:nvPr/>
          </p:nvSpPr>
          <p:spPr>
            <a:xfrm>
              <a:off x="3404638" y="4420875"/>
              <a:ext cx="24050" cy="9975"/>
            </a:xfrm>
            <a:custGeom>
              <a:avLst/>
              <a:gdLst/>
              <a:ahLst/>
              <a:cxnLst/>
              <a:rect l="l" t="t" r="r" b="b"/>
              <a:pathLst>
                <a:path w="962" h="399" extrusionOk="0">
                  <a:moveTo>
                    <a:pt x="708" y="0"/>
                  </a:moveTo>
                  <a:cubicBezTo>
                    <a:pt x="700" y="0"/>
                    <a:pt x="691" y="0"/>
                    <a:pt x="683" y="1"/>
                  </a:cubicBezTo>
                  <a:lnTo>
                    <a:pt x="246" y="1"/>
                  </a:lnTo>
                  <a:cubicBezTo>
                    <a:pt x="0" y="29"/>
                    <a:pt x="0" y="384"/>
                    <a:pt x="246" y="397"/>
                  </a:cubicBezTo>
                  <a:lnTo>
                    <a:pt x="683" y="397"/>
                  </a:lnTo>
                  <a:cubicBezTo>
                    <a:pt x="691" y="398"/>
                    <a:pt x="700" y="398"/>
                    <a:pt x="708" y="398"/>
                  </a:cubicBezTo>
                  <a:cubicBezTo>
                    <a:pt x="962" y="398"/>
                    <a:pt x="962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4"/>
            <p:cNvSpPr/>
            <p:nvPr/>
          </p:nvSpPr>
          <p:spPr>
            <a:xfrm>
              <a:off x="3435888" y="4420875"/>
              <a:ext cx="62425" cy="9975"/>
            </a:xfrm>
            <a:custGeom>
              <a:avLst/>
              <a:gdLst/>
              <a:ahLst/>
              <a:cxnLst/>
              <a:rect l="l" t="t" r="r" b="b"/>
              <a:pathLst>
                <a:path w="2497" h="399" extrusionOk="0">
                  <a:moveTo>
                    <a:pt x="255" y="0"/>
                  </a:moveTo>
                  <a:cubicBezTo>
                    <a:pt x="1" y="0"/>
                    <a:pt x="1" y="398"/>
                    <a:pt x="255" y="398"/>
                  </a:cubicBezTo>
                  <a:cubicBezTo>
                    <a:pt x="263" y="398"/>
                    <a:pt x="271" y="398"/>
                    <a:pt x="279" y="397"/>
                  </a:cubicBezTo>
                  <a:lnTo>
                    <a:pt x="2205" y="397"/>
                  </a:lnTo>
                  <a:cubicBezTo>
                    <a:pt x="2213" y="398"/>
                    <a:pt x="2222" y="398"/>
                    <a:pt x="2230" y="398"/>
                  </a:cubicBezTo>
                  <a:cubicBezTo>
                    <a:pt x="2496" y="398"/>
                    <a:pt x="2496" y="0"/>
                    <a:pt x="2230" y="0"/>
                  </a:cubicBezTo>
                  <a:cubicBezTo>
                    <a:pt x="2222" y="0"/>
                    <a:pt x="2213" y="0"/>
                    <a:pt x="2205" y="1"/>
                  </a:cubicBezTo>
                  <a:lnTo>
                    <a:pt x="279" y="1"/>
                  </a:lnTo>
                  <a:cubicBezTo>
                    <a:pt x="271" y="0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4"/>
            <p:cNvSpPr/>
            <p:nvPr/>
          </p:nvSpPr>
          <p:spPr>
            <a:xfrm>
              <a:off x="3503713" y="4351700"/>
              <a:ext cx="54125" cy="79625"/>
            </a:xfrm>
            <a:custGeom>
              <a:avLst/>
              <a:gdLst/>
              <a:ahLst/>
              <a:cxnLst/>
              <a:rect l="l" t="t" r="r" b="b"/>
              <a:pathLst>
                <a:path w="2165" h="3185" extrusionOk="0">
                  <a:moveTo>
                    <a:pt x="1077" y="0"/>
                  </a:moveTo>
                  <a:cubicBezTo>
                    <a:pt x="983" y="0"/>
                    <a:pt x="891" y="58"/>
                    <a:pt x="884" y="174"/>
                  </a:cubicBezTo>
                  <a:lnTo>
                    <a:pt x="884" y="406"/>
                  </a:lnTo>
                  <a:cubicBezTo>
                    <a:pt x="0" y="499"/>
                    <a:pt x="98" y="1776"/>
                    <a:pt x="918" y="1776"/>
                  </a:cubicBezTo>
                  <a:cubicBezTo>
                    <a:pt x="947" y="1776"/>
                    <a:pt x="977" y="1775"/>
                    <a:pt x="1007" y="1772"/>
                  </a:cubicBezTo>
                  <a:lnTo>
                    <a:pt x="1157" y="1772"/>
                  </a:lnTo>
                  <a:cubicBezTo>
                    <a:pt x="1499" y="1799"/>
                    <a:pt x="1499" y="2318"/>
                    <a:pt x="1157" y="2345"/>
                  </a:cubicBezTo>
                  <a:lnTo>
                    <a:pt x="939" y="2345"/>
                  </a:lnTo>
                  <a:cubicBezTo>
                    <a:pt x="816" y="2345"/>
                    <a:pt x="720" y="2249"/>
                    <a:pt x="720" y="2127"/>
                  </a:cubicBezTo>
                  <a:cubicBezTo>
                    <a:pt x="720" y="1997"/>
                    <a:pt x="621" y="1932"/>
                    <a:pt x="522" y="1932"/>
                  </a:cubicBezTo>
                  <a:cubicBezTo>
                    <a:pt x="423" y="1932"/>
                    <a:pt x="324" y="1997"/>
                    <a:pt x="324" y="2127"/>
                  </a:cubicBezTo>
                  <a:cubicBezTo>
                    <a:pt x="324" y="2441"/>
                    <a:pt x="570" y="2714"/>
                    <a:pt x="884" y="2741"/>
                  </a:cubicBezTo>
                  <a:lnTo>
                    <a:pt x="884" y="2959"/>
                  </a:lnTo>
                  <a:cubicBezTo>
                    <a:pt x="871" y="3110"/>
                    <a:pt x="976" y="3185"/>
                    <a:pt x="1082" y="3185"/>
                  </a:cubicBezTo>
                  <a:cubicBezTo>
                    <a:pt x="1188" y="3185"/>
                    <a:pt x="1294" y="3110"/>
                    <a:pt x="1280" y="2959"/>
                  </a:cubicBezTo>
                  <a:lnTo>
                    <a:pt x="1280" y="2741"/>
                  </a:lnTo>
                  <a:cubicBezTo>
                    <a:pt x="2164" y="2649"/>
                    <a:pt x="2066" y="1371"/>
                    <a:pt x="1246" y="1371"/>
                  </a:cubicBezTo>
                  <a:cubicBezTo>
                    <a:pt x="1217" y="1371"/>
                    <a:pt x="1188" y="1372"/>
                    <a:pt x="1157" y="1376"/>
                  </a:cubicBezTo>
                  <a:lnTo>
                    <a:pt x="1007" y="1376"/>
                  </a:lnTo>
                  <a:cubicBezTo>
                    <a:pt x="625" y="1376"/>
                    <a:pt x="625" y="802"/>
                    <a:pt x="1007" y="802"/>
                  </a:cubicBezTo>
                  <a:lnTo>
                    <a:pt x="1212" y="802"/>
                  </a:lnTo>
                  <a:cubicBezTo>
                    <a:pt x="1335" y="802"/>
                    <a:pt x="1430" y="898"/>
                    <a:pt x="1430" y="1021"/>
                  </a:cubicBezTo>
                  <a:lnTo>
                    <a:pt x="1430" y="1157"/>
                  </a:lnTo>
                  <a:cubicBezTo>
                    <a:pt x="1430" y="1266"/>
                    <a:pt x="1526" y="1348"/>
                    <a:pt x="1635" y="1348"/>
                  </a:cubicBezTo>
                  <a:lnTo>
                    <a:pt x="1635" y="1362"/>
                  </a:lnTo>
                  <a:cubicBezTo>
                    <a:pt x="1744" y="1362"/>
                    <a:pt x="1840" y="1266"/>
                    <a:pt x="1840" y="1157"/>
                  </a:cubicBezTo>
                  <a:lnTo>
                    <a:pt x="1840" y="1021"/>
                  </a:lnTo>
                  <a:cubicBezTo>
                    <a:pt x="1840" y="693"/>
                    <a:pt x="1594" y="434"/>
                    <a:pt x="1280" y="406"/>
                  </a:cubicBezTo>
                  <a:lnTo>
                    <a:pt x="1280" y="174"/>
                  </a:lnTo>
                  <a:cubicBezTo>
                    <a:pt x="1267" y="58"/>
                    <a:pt x="1171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74"/>
          <p:cNvGrpSpPr/>
          <p:nvPr/>
        </p:nvGrpSpPr>
        <p:grpSpPr>
          <a:xfrm>
            <a:off x="2540038" y="4191175"/>
            <a:ext cx="301425" cy="341725"/>
            <a:chOff x="2540038" y="4191175"/>
            <a:chExt cx="301425" cy="341725"/>
          </a:xfrm>
        </p:grpSpPr>
        <p:sp>
          <p:nvSpPr>
            <p:cNvPr id="1406" name="Google Shape;1406;p74"/>
            <p:cNvSpPr/>
            <p:nvPr/>
          </p:nvSpPr>
          <p:spPr>
            <a:xfrm>
              <a:off x="2540038" y="4328725"/>
              <a:ext cx="301425" cy="204175"/>
            </a:xfrm>
            <a:custGeom>
              <a:avLst/>
              <a:gdLst/>
              <a:ahLst/>
              <a:cxnLst/>
              <a:rect l="l" t="t" r="r" b="b"/>
              <a:pathLst>
                <a:path w="12057" h="8167" extrusionOk="0">
                  <a:moveTo>
                    <a:pt x="4083" y="1"/>
                  </a:moveTo>
                  <a:cubicBezTo>
                    <a:pt x="3974" y="1"/>
                    <a:pt x="3892" y="83"/>
                    <a:pt x="3892" y="206"/>
                  </a:cubicBezTo>
                  <a:lnTo>
                    <a:pt x="3892" y="3878"/>
                  </a:lnTo>
                  <a:lnTo>
                    <a:pt x="205" y="3878"/>
                  </a:lnTo>
                  <a:cubicBezTo>
                    <a:pt x="96" y="3878"/>
                    <a:pt x="0" y="3974"/>
                    <a:pt x="0" y="4083"/>
                  </a:cubicBezTo>
                  <a:lnTo>
                    <a:pt x="0" y="7961"/>
                  </a:lnTo>
                  <a:cubicBezTo>
                    <a:pt x="0" y="8070"/>
                    <a:pt x="96" y="8166"/>
                    <a:pt x="205" y="8166"/>
                  </a:cubicBezTo>
                  <a:lnTo>
                    <a:pt x="7223" y="8166"/>
                  </a:lnTo>
                  <a:cubicBezTo>
                    <a:pt x="7469" y="8138"/>
                    <a:pt x="7469" y="7783"/>
                    <a:pt x="7223" y="7756"/>
                  </a:cubicBezTo>
                  <a:lnTo>
                    <a:pt x="396" y="7756"/>
                  </a:lnTo>
                  <a:lnTo>
                    <a:pt x="396" y="4288"/>
                  </a:lnTo>
                  <a:lnTo>
                    <a:pt x="4083" y="4288"/>
                  </a:lnTo>
                  <a:cubicBezTo>
                    <a:pt x="4192" y="4288"/>
                    <a:pt x="4288" y="4192"/>
                    <a:pt x="4288" y="4083"/>
                  </a:cubicBezTo>
                  <a:lnTo>
                    <a:pt x="4288" y="397"/>
                  </a:lnTo>
                  <a:lnTo>
                    <a:pt x="7756" y="397"/>
                  </a:lnTo>
                  <a:lnTo>
                    <a:pt x="7756" y="4083"/>
                  </a:lnTo>
                  <a:cubicBezTo>
                    <a:pt x="7756" y="4192"/>
                    <a:pt x="7851" y="4274"/>
                    <a:pt x="7960" y="4274"/>
                  </a:cubicBezTo>
                  <a:lnTo>
                    <a:pt x="11647" y="4274"/>
                  </a:lnTo>
                  <a:lnTo>
                    <a:pt x="11647" y="7756"/>
                  </a:lnTo>
                  <a:lnTo>
                    <a:pt x="8220" y="7756"/>
                  </a:lnTo>
                  <a:cubicBezTo>
                    <a:pt x="8211" y="7755"/>
                    <a:pt x="8203" y="7755"/>
                    <a:pt x="8195" y="7755"/>
                  </a:cubicBezTo>
                  <a:cubicBezTo>
                    <a:pt x="7928" y="7755"/>
                    <a:pt x="7928" y="8167"/>
                    <a:pt x="8195" y="8167"/>
                  </a:cubicBezTo>
                  <a:cubicBezTo>
                    <a:pt x="8203" y="8167"/>
                    <a:pt x="8211" y="8166"/>
                    <a:pt x="8220" y="8166"/>
                  </a:cubicBezTo>
                  <a:lnTo>
                    <a:pt x="11852" y="8166"/>
                  </a:lnTo>
                  <a:cubicBezTo>
                    <a:pt x="11961" y="8166"/>
                    <a:pt x="12056" y="8070"/>
                    <a:pt x="12056" y="7961"/>
                  </a:cubicBezTo>
                  <a:lnTo>
                    <a:pt x="12056" y="4083"/>
                  </a:lnTo>
                  <a:cubicBezTo>
                    <a:pt x="12056" y="3974"/>
                    <a:pt x="11961" y="3878"/>
                    <a:pt x="11852" y="3878"/>
                  </a:cubicBezTo>
                  <a:lnTo>
                    <a:pt x="8179" y="3878"/>
                  </a:lnTo>
                  <a:lnTo>
                    <a:pt x="8179" y="206"/>
                  </a:lnTo>
                  <a:cubicBezTo>
                    <a:pt x="8179" y="83"/>
                    <a:pt x="8083" y="1"/>
                    <a:pt x="7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4"/>
            <p:cNvSpPr/>
            <p:nvPr/>
          </p:nvSpPr>
          <p:spPr>
            <a:xfrm>
              <a:off x="2667488" y="4350375"/>
              <a:ext cx="28575" cy="64325"/>
            </a:xfrm>
            <a:custGeom>
              <a:avLst/>
              <a:gdLst/>
              <a:ahLst/>
              <a:cxnLst/>
              <a:rect l="l" t="t" r="r" b="b"/>
              <a:pathLst>
                <a:path w="1143" h="2573" extrusionOk="0">
                  <a:moveTo>
                    <a:pt x="925" y="0"/>
                  </a:moveTo>
                  <a:cubicBezTo>
                    <a:pt x="878" y="0"/>
                    <a:pt x="829" y="16"/>
                    <a:pt x="787" y="50"/>
                  </a:cubicBezTo>
                  <a:lnTo>
                    <a:pt x="145" y="705"/>
                  </a:lnTo>
                  <a:cubicBezTo>
                    <a:pt x="0" y="850"/>
                    <a:pt x="131" y="1043"/>
                    <a:pt x="286" y="1043"/>
                  </a:cubicBezTo>
                  <a:cubicBezTo>
                    <a:pt x="335" y="1043"/>
                    <a:pt x="386" y="1024"/>
                    <a:pt x="432" y="978"/>
                  </a:cubicBezTo>
                  <a:lnTo>
                    <a:pt x="732" y="678"/>
                  </a:lnTo>
                  <a:lnTo>
                    <a:pt x="732" y="2357"/>
                  </a:lnTo>
                  <a:cubicBezTo>
                    <a:pt x="719" y="2500"/>
                    <a:pt x="825" y="2572"/>
                    <a:pt x="930" y="2572"/>
                  </a:cubicBezTo>
                  <a:cubicBezTo>
                    <a:pt x="1036" y="2572"/>
                    <a:pt x="1142" y="2500"/>
                    <a:pt x="1128" y="2357"/>
                  </a:cubicBezTo>
                  <a:lnTo>
                    <a:pt x="1128" y="200"/>
                  </a:lnTo>
                  <a:cubicBezTo>
                    <a:pt x="1128" y="77"/>
                    <a:pt x="1031" y="0"/>
                    <a:pt x="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4"/>
            <p:cNvSpPr/>
            <p:nvPr/>
          </p:nvSpPr>
          <p:spPr>
            <a:xfrm>
              <a:off x="2570063" y="4447100"/>
              <a:ext cx="45775" cy="64275"/>
            </a:xfrm>
            <a:custGeom>
              <a:avLst/>
              <a:gdLst/>
              <a:ahLst/>
              <a:cxnLst/>
              <a:rect l="l" t="t" r="r" b="b"/>
              <a:pathLst>
                <a:path w="1831" h="2571" extrusionOk="0">
                  <a:moveTo>
                    <a:pt x="936" y="0"/>
                  </a:moveTo>
                  <a:cubicBezTo>
                    <a:pt x="510" y="0"/>
                    <a:pt x="83" y="283"/>
                    <a:pt x="83" y="850"/>
                  </a:cubicBezTo>
                  <a:cubicBezTo>
                    <a:pt x="69" y="1000"/>
                    <a:pt x="175" y="1075"/>
                    <a:pt x="283" y="1075"/>
                  </a:cubicBezTo>
                  <a:cubicBezTo>
                    <a:pt x="390" y="1075"/>
                    <a:pt x="499" y="1000"/>
                    <a:pt x="493" y="850"/>
                  </a:cubicBezTo>
                  <a:cubicBezTo>
                    <a:pt x="506" y="577"/>
                    <a:pt x="718" y="440"/>
                    <a:pt x="931" y="440"/>
                  </a:cubicBezTo>
                  <a:cubicBezTo>
                    <a:pt x="1144" y="440"/>
                    <a:pt x="1359" y="577"/>
                    <a:pt x="1380" y="850"/>
                  </a:cubicBezTo>
                  <a:cubicBezTo>
                    <a:pt x="1380" y="1464"/>
                    <a:pt x="520" y="2024"/>
                    <a:pt x="192" y="2188"/>
                  </a:cubicBezTo>
                  <a:cubicBezTo>
                    <a:pt x="1" y="2284"/>
                    <a:pt x="69" y="2570"/>
                    <a:pt x="288" y="2570"/>
                  </a:cubicBezTo>
                  <a:lnTo>
                    <a:pt x="1571" y="2570"/>
                  </a:lnTo>
                  <a:cubicBezTo>
                    <a:pt x="1831" y="2543"/>
                    <a:pt x="1831" y="2188"/>
                    <a:pt x="1571" y="2161"/>
                  </a:cubicBezTo>
                  <a:lnTo>
                    <a:pt x="984" y="2161"/>
                  </a:lnTo>
                  <a:cubicBezTo>
                    <a:pt x="1366" y="1860"/>
                    <a:pt x="1790" y="1410"/>
                    <a:pt x="1790" y="850"/>
                  </a:cubicBezTo>
                  <a:cubicBezTo>
                    <a:pt x="1790" y="283"/>
                    <a:pt x="1363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4"/>
            <p:cNvSpPr/>
            <p:nvPr/>
          </p:nvSpPr>
          <p:spPr>
            <a:xfrm>
              <a:off x="2753488" y="4447500"/>
              <a:ext cx="49275" cy="64275"/>
            </a:xfrm>
            <a:custGeom>
              <a:avLst/>
              <a:gdLst/>
              <a:ahLst/>
              <a:cxnLst/>
              <a:rect l="l" t="t" r="r" b="b"/>
              <a:pathLst>
                <a:path w="1971" h="2571" extrusionOk="0">
                  <a:moveTo>
                    <a:pt x="270" y="0"/>
                  </a:moveTo>
                  <a:cubicBezTo>
                    <a:pt x="0" y="0"/>
                    <a:pt x="4" y="411"/>
                    <a:pt x="283" y="411"/>
                  </a:cubicBezTo>
                  <a:cubicBezTo>
                    <a:pt x="287" y="411"/>
                    <a:pt x="292" y="411"/>
                    <a:pt x="296" y="411"/>
                  </a:cubicBezTo>
                  <a:lnTo>
                    <a:pt x="1184" y="411"/>
                  </a:lnTo>
                  <a:lnTo>
                    <a:pt x="774" y="943"/>
                  </a:lnTo>
                  <a:cubicBezTo>
                    <a:pt x="678" y="1066"/>
                    <a:pt x="774" y="1257"/>
                    <a:pt x="938" y="1257"/>
                  </a:cubicBezTo>
                  <a:cubicBezTo>
                    <a:pt x="1334" y="1257"/>
                    <a:pt x="1539" y="1735"/>
                    <a:pt x="1252" y="2022"/>
                  </a:cubicBezTo>
                  <a:cubicBezTo>
                    <a:pt x="1164" y="2110"/>
                    <a:pt x="1054" y="2150"/>
                    <a:pt x="946" y="2150"/>
                  </a:cubicBezTo>
                  <a:cubicBezTo>
                    <a:pt x="720" y="2150"/>
                    <a:pt x="501" y="1976"/>
                    <a:pt x="501" y="1708"/>
                  </a:cubicBezTo>
                  <a:cubicBezTo>
                    <a:pt x="515" y="1558"/>
                    <a:pt x="405" y="1483"/>
                    <a:pt x="296" y="1483"/>
                  </a:cubicBezTo>
                  <a:cubicBezTo>
                    <a:pt x="187" y="1483"/>
                    <a:pt x="78" y="1558"/>
                    <a:pt x="91" y="1708"/>
                  </a:cubicBezTo>
                  <a:cubicBezTo>
                    <a:pt x="91" y="2214"/>
                    <a:pt x="504" y="2570"/>
                    <a:pt x="951" y="2570"/>
                  </a:cubicBezTo>
                  <a:cubicBezTo>
                    <a:pt x="1107" y="2570"/>
                    <a:pt x="1268" y="2527"/>
                    <a:pt x="1416" y="2431"/>
                  </a:cubicBezTo>
                  <a:cubicBezTo>
                    <a:pt x="1970" y="2066"/>
                    <a:pt x="1909" y="1219"/>
                    <a:pt x="1297" y="938"/>
                  </a:cubicBezTo>
                  <a:lnTo>
                    <a:pt x="1297" y="938"/>
                  </a:lnTo>
                  <a:lnTo>
                    <a:pt x="1757" y="329"/>
                  </a:lnTo>
                  <a:cubicBezTo>
                    <a:pt x="1853" y="192"/>
                    <a:pt x="1757" y="1"/>
                    <a:pt x="1593" y="1"/>
                  </a:cubicBezTo>
                  <a:lnTo>
                    <a:pt x="296" y="1"/>
                  </a:lnTo>
                  <a:cubicBezTo>
                    <a:pt x="287" y="0"/>
                    <a:pt x="279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4"/>
            <p:cNvSpPr/>
            <p:nvPr/>
          </p:nvSpPr>
          <p:spPr>
            <a:xfrm>
              <a:off x="2770788" y="4247850"/>
              <a:ext cx="23225" cy="9900"/>
            </a:xfrm>
            <a:custGeom>
              <a:avLst/>
              <a:gdLst/>
              <a:ahLst/>
              <a:cxnLst/>
              <a:rect l="l" t="t" r="r" b="b"/>
              <a:pathLst>
                <a:path w="929" h="396" extrusionOk="0">
                  <a:moveTo>
                    <a:pt x="246" y="0"/>
                  </a:moveTo>
                  <a:cubicBezTo>
                    <a:pt x="0" y="14"/>
                    <a:pt x="0" y="382"/>
                    <a:pt x="246" y="396"/>
                  </a:cubicBezTo>
                  <a:lnTo>
                    <a:pt x="683" y="396"/>
                  </a:lnTo>
                  <a:cubicBezTo>
                    <a:pt x="929" y="382"/>
                    <a:pt x="929" y="14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4"/>
            <p:cNvSpPr/>
            <p:nvPr/>
          </p:nvSpPr>
          <p:spPr>
            <a:xfrm>
              <a:off x="2765313" y="4204650"/>
              <a:ext cx="22550" cy="20675"/>
            </a:xfrm>
            <a:custGeom>
              <a:avLst/>
              <a:gdLst/>
              <a:ahLst/>
              <a:cxnLst/>
              <a:rect l="l" t="t" r="r" b="b"/>
              <a:pathLst>
                <a:path w="902" h="827" extrusionOk="0">
                  <a:moveTo>
                    <a:pt x="685" y="1"/>
                  </a:moveTo>
                  <a:cubicBezTo>
                    <a:pt x="632" y="1"/>
                    <a:pt x="581" y="21"/>
                    <a:pt x="547" y="62"/>
                  </a:cubicBezTo>
                  <a:lnTo>
                    <a:pt x="110" y="486"/>
                  </a:lnTo>
                  <a:cubicBezTo>
                    <a:pt x="1" y="622"/>
                    <a:pt x="83" y="827"/>
                    <a:pt x="260" y="827"/>
                  </a:cubicBezTo>
                  <a:cubicBezTo>
                    <a:pt x="301" y="827"/>
                    <a:pt x="356" y="813"/>
                    <a:pt x="397" y="772"/>
                  </a:cubicBezTo>
                  <a:lnTo>
                    <a:pt x="820" y="335"/>
                  </a:lnTo>
                  <a:cubicBezTo>
                    <a:pt x="899" y="256"/>
                    <a:pt x="902" y="138"/>
                    <a:pt x="827" y="56"/>
                  </a:cubicBezTo>
                  <a:lnTo>
                    <a:pt x="827" y="56"/>
                  </a:lnTo>
                  <a:cubicBezTo>
                    <a:pt x="829" y="58"/>
                    <a:pt x="831" y="60"/>
                    <a:pt x="834" y="62"/>
                  </a:cubicBezTo>
                  <a:lnTo>
                    <a:pt x="820" y="49"/>
                  </a:lnTo>
                  <a:lnTo>
                    <a:pt x="820" y="49"/>
                  </a:lnTo>
                  <a:cubicBezTo>
                    <a:pt x="822" y="51"/>
                    <a:pt x="825" y="53"/>
                    <a:pt x="827" y="56"/>
                  </a:cubicBezTo>
                  <a:lnTo>
                    <a:pt x="827" y="56"/>
                  </a:lnTo>
                  <a:cubicBezTo>
                    <a:pt x="787" y="19"/>
                    <a:pt x="735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4"/>
            <p:cNvSpPr/>
            <p:nvPr/>
          </p:nvSpPr>
          <p:spPr>
            <a:xfrm>
              <a:off x="2764388" y="4280050"/>
              <a:ext cx="25175" cy="20925"/>
            </a:xfrm>
            <a:custGeom>
              <a:avLst/>
              <a:gdLst/>
              <a:ahLst/>
              <a:cxnLst/>
              <a:rect l="l" t="t" r="r" b="b"/>
              <a:pathLst>
                <a:path w="1007" h="837" extrusionOk="0">
                  <a:moveTo>
                    <a:pt x="292" y="1"/>
                  </a:moveTo>
                  <a:cubicBezTo>
                    <a:pt x="135" y="1"/>
                    <a:pt x="0" y="204"/>
                    <a:pt x="147" y="350"/>
                  </a:cubicBezTo>
                  <a:lnTo>
                    <a:pt x="584" y="774"/>
                  </a:lnTo>
                  <a:cubicBezTo>
                    <a:pt x="628" y="818"/>
                    <a:pt x="678" y="837"/>
                    <a:pt x="724" y="837"/>
                  </a:cubicBezTo>
                  <a:cubicBezTo>
                    <a:pt x="878" y="837"/>
                    <a:pt x="1007" y="637"/>
                    <a:pt x="871" y="501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4"/>
            <p:cNvSpPr/>
            <p:nvPr/>
          </p:nvSpPr>
          <p:spPr>
            <a:xfrm>
              <a:off x="2587488" y="4247800"/>
              <a:ext cx="24050" cy="10000"/>
            </a:xfrm>
            <a:custGeom>
              <a:avLst/>
              <a:gdLst/>
              <a:ahLst/>
              <a:cxnLst/>
              <a:rect l="l" t="t" r="r" b="b"/>
              <a:pathLst>
                <a:path w="962" h="400" extrusionOk="0">
                  <a:moveTo>
                    <a:pt x="708" y="1"/>
                  </a:moveTo>
                  <a:cubicBezTo>
                    <a:pt x="700" y="1"/>
                    <a:pt x="691" y="1"/>
                    <a:pt x="683" y="2"/>
                  </a:cubicBezTo>
                  <a:lnTo>
                    <a:pt x="246" y="2"/>
                  </a:lnTo>
                  <a:cubicBezTo>
                    <a:pt x="0" y="16"/>
                    <a:pt x="0" y="384"/>
                    <a:pt x="246" y="398"/>
                  </a:cubicBezTo>
                  <a:lnTo>
                    <a:pt x="683" y="398"/>
                  </a:lnTo>
                  <a:cubicBezTo>
                    <a:pt x="691" y="399"/>
                    <a:pt x="700" y="399"/>
                    <a:pt x="708" y="399"/>
                  </a:cubicBezTo>
                  <a:cubicBezTo>
                    <a:pt x="962" y="399"/>
                    <a:pt x="96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4"/>
            <p:cNvSpPr/>
            <p:nvPr/>
          </p:nvSpPr>
          <p:spPr>
            <a:xfrm>
              <a:off x="2592013" y="4204625"/>
              <a:ext cx="25100" cy="20925"/>
            </a:xfrm>
            <a:custGeom>
              <a:avLst/>
              <a:gdLst/>
              <a:ahLst/>
              <a:cxnLst/>
              <a:rect l="l" t="t" r="r" b="b"/>
              <a:pathLst>
                <a:path w="1004" h="837" extrusionOk="0">
                  <a:moveTo>
                    <a:pt x="292" y="0"/>
                  </a:moveTo>
                  <a:cubicBezTo>
                    <a:pt x="135" y="0"/>
                    <a:pt x="0" y="203"/>
                    <a:pt x="147" y="350"/>
                  </a:cubicBezTo>
                  <a:lnTo>
                    <a:pt x="570" y="773"/>
                  </a:lnTo>
                  <a:cubicBezTo>
                    <a:pt x="615" y="818"/>
                    <a:pt x="664" y="836"/>
                    <a:pt x="712" y="836"/>
                  </a:cubicBezTo>
                  <a:cubicBezTo>
                    <a:pt x="869" y="836"/>
                    <a:pt x="1004" y="633"/>
                    <a:pt x="857" y="487"/>
                  </a:cubicBezTo>
                  <a:lnTo>
                    <a:pt x="434" y="63"/>
                  </a:lnTo>
                  <a:cubicBezTo>
                    <a:pt x="389" y="19"/>
                    <a:pt x="340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4"/>
            <p:cNvSpPr/>
            <p:nvPr/>
          </p:nvSpPr>
          <p:spPr>
            <a:xfrm>
              <a:off x="2593638" y="4280100"/>
              <a:ext cx="21850" cy="20850"/>
            </a:xfrm>
            <a:custGeom>
              <a:avLst/>
              <a:gdLst/>
              <a:ahLst/>
              <a:cxnLst/>
              <a:rect l="l" t="t" r="r" b="b"/>
              <a:pathLst>
                <a:path w="874" h="834" extrusionOk="0">
                  <a:moveTo>
                    <a:pt x="649" y="0"/>
                  </a:moveTo>
                  <a:cubicBezTo>
                    <a:pt x="597" y="0"/>
                    <a:pt x="546" y="21"/>
                    <a:pt x="505" y="62"/>
                  </a:cubicBezTo>
                  <a:lnTo>
                    <a:pt x="82" y="499"/>
                  </a:lnTo>
                  <a:cubicBezTo>
                    <a:pt x="0" y="567"/>
                    <a:pt x="0" y="703"/>
                    <a:pt x="82" y="772"/>
                  </a:cubicBezTo>
                  <a:cubicBezTo>
                    <a:pt x="116" y="813"/>
                    <a:pt x="167" y="833"/>
                    <a:pt x="220" y="833"/>
                  </a:cubicBezTo>
                  <a:cubicBezTo>
                    <a:pt x="273" y="833"/>
                    <a:pt x="328" y="813"/>
                    <a:pt x="369" y="772"/>
                  </a:cubicBezTo>
                  <a:lnTo>
                    <a:pt x="792" y="348"/>
                  </a:lnTo>
                  <a:cubicBezTo>
                    <a:pt x="874" y="267"/>
                    <a:pt x="874" y="144"/>
                    <a:pt x="792" y="62"/>
                  </a:cubicBezTo>
                  <a:cubicBezTo>
                    <a:pt x="751" y="21"/>
                    <a:pt x="700" y="0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74"/>
            <p:cNvSpPr/>
            <p:nvPr/>
          </p:nvSpPr>
          <p:spPr>
            <a:xfrm>
              <a:off x="2606588" y="4191175"/>
              <a:ext cx="147150" cy="126075"/>
            </a:xfrm>
            <a:custGeom>
              <a:avLst/>
              <a:gdLst/>
              <a:ahLst/>
              <a:cxnLst/>
              <a:rect l="l" t="t" r="r" b="b"/>
              <a:pathLst>
                <a:path w="5886" h="5043" extrusionOk="0">
                  <a:moveTo>
                    <a:pt x="3357" y="400"/>
                  </a:moveTo>
                  <a:cubicBezTo>
                    <a:pt x="4443" y="400"/>
                    <a:pt x="5490" y="1250"/>
                    <a:pt x="5490" y="2526"/>
                  </a:cubicBezTo>
                  <a:cubicBezTo>
                    <a:pt x="5490" y="3687"/>
                    <a:pt x="4547" y="4629"/>
                    <a:pt x="3373" y="4643"/>
                  </a:cubicBezTo>
                  <a:lnTo>
                    <a:pt x="3373" y="4629"/>
                  </a:lnTo>
                  <a:cubicBezTo>
                    <a:pt x="1489" y="4629"/>
                    <a:pt x="547" y="2349"/>
                    <a:pt x="1885" y="1025"/>
                  </a:cubicBezTo>
                  <a:cubicBezTo>
                    <a:pt x="2312" y="593"/>
                    <a:pt x="2839" y="400"/>
                    <a:pt x="3357" y="400"/>
                  </a:cubicBezTo>
                  <a:close/>
                  <a:moveTo>
                    <a:pt x="3373" y="1"/>
                  </a:moveTo>
                  <a:cubicBezTo>
                    <a:pt x="1120" y="1"/>
                    <a:pt x="1" y="2718"/>
                    <a:pt x="1585" y="4301"/>
                  </a:cubicBezTo>
                  <a:cubicBezTo>
                    <a:pt x="2097" y="4813"/>
                    <a:pt x="2727" y="5043"/>
                    <a:pt x="3346" y="5043"/>
                  </a:cubicBezTo>
                  <a:cubicBezTo>
                    <a:pt x="4641" y="5043"/>
                    <a:pt x="5885" y="4037"/>
                    <a:pt x="5885" y="2513"/>
                  </a:cubicBezTo>
                  <a:cubicBezTo>
                    <a:pt x="5885" y="1134"/>
                    <a:pt x="4752" y="1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4"/>
            <p:cNvSpPr/>
            <p:nvPr/>
          </p:nvSpPr>
          <p:spPr>
            <a:xfrm>
              <a:off x="2666338" y="4213525"/>
              <a:ext cx="49175" cy="81025"/>
            </a:xfrm>
            <a:custGeom>
              <a:avLst/>
              <a:gdLst/>
              <a:ahLst/>
              <a:cxnLst/>
              <a:rect l="l" t="t" r="r" b="b"/>
              <a:pathLst>
                <a:path w="1967" h="3241" extrusionOk="0">
                  <a:moveTo>
                    <a:pt x="976" y="1"/>
                  </a:moveTo>
                  <a:cubicBezTo>
                    <a:pt x="871" y="1"/>
                    <a:pt x="765" y="76"/>
                    <a:pt x="778" y="226"/>
                  </a:cubicBezTo>
                  <a:lnTo>
                    <a:pt x="778" y="458"/>
                  </a:lnTo>
                  <a:cubicBezTo>
                    <a:pt x="0" y="649"/>
                    <a:pt x="109" y="1783"/>
                    <a:pt x="901" y="1824"/>
                  </a:cubicBezTo>
                  <a:lnTo>
                    <a:pt x="1052" y="1824"/>
                  </a:lnTo>
                  <a:cubicBezTo>
                    <a:pt x="1434" y="1824"/>
                    <a:pt x="1434" y="2397"/>
                    <a:pt x="1052" y="2397"/>
                  </a:cubicBezTo>
                  <a:lnTo>
                    <a:pt x="847" y="2397"/>
                  </a:lnTo>
                  <a:cubicBezTo>
                    <a:pt x="724" y="2397"/>
                    <a:pt x="628" y="2301"/>
                    <a:pt x="628" y="2179"/>
                  </a:cubicBezTo>
                  <a:cubicBezTo>
                    <a:pt x="642" y="2028"/>
                    <a:pt x="533" y="1953"/>
                    <a:pt x="423" y="1953"/>
                  </a:cubicBezTo>
                  <a:cubicBezTo>
                    <a:pt x="314" y="1953"/>
                    <a:pt x="205" y="2028"/>
                    <a:pt x="219" y="2179"/>
                  </a:cubicBezTo>
                  <a:cubicBezTo>
                    <a:pt x="219" y="2506"/>
                    <a:pt x="464" y="2766"/>
                    <a:pt x="778" y="2807"/>
                  </a:cubicBezTo>
                  <a:lnTo>
                    <a:pt x="778" y="3025"/>
                  </a:lnTo>
                  <a:cubicBezTo>
                    <a:pt x="765" y="3168"/>
                    <a:pt x="874" y="3240"/>
                    <a:pt x="983" y="3240"/>
                  </a:cubicBezTo>
                  <a:cubicBezTo>
                    <a:pt x="1092" y="3240"/>
                    <a:pt x="1202" y="3168"/>
                    <a:pt x="1188" y="3025"/>
                  </a:cubicBezTo>
                  <a:lnTo>
                    <a:pt x="1188" y="2793"/>
                  </a:lnTo>
                  <a:cubicBezTo>
                    <a:pt x="1966" y="2602"/>
                    <a:pt x="1857" y="1455"/>
                    <a:pt x="1052" y="1428"/>
                  </a:cubicBezTo>
                  <a:lnTo>
                    <a:pt x="915" y="1428"/>
                  </a:lnTo>
                  <a:cubicBezTo>
                    <a:pt x="537" y="1428"/>
                    <a:pt x="533" y="854"/>
                    <a:pt x="902" y="854"/>
                  </a:cubicBezTo>
                  <a:cubicBezTo>
                    <a:pt x="906" y="854"/>
                    <a:pt x="911" y="854"/>
                    <a:pt x="915" y="854"/>
                  </a:cubicBezTo>
                  <a:lnTo>
                    <a:pt x="1120" y="854"/>
                  </a:lnTo>
                  <a:cubicBezTo>
                    <a:pt x="1127" y="853"/>
                    <a:pt x="1134" y="853"/>
                    <a:pt x="1141" y="853"/>
                  </a:cubicBezTo>
                  <a:cubicBezTo>
                    <a:pt x="1253" y="853"/>
                    <a:pt x="1338" y="956"/>
                    <a:pt x="1338" y="1059"/>
                  </a:cubicBezTo>
                  <a:lnTo>
                    <a:pt x="1338" y="1209"/>
                  </a:lnTo>
                  <a:cubicBezTo>
                    <a:pt x="1338" y="1311"/>
                    <a:pt x="1422" y="1402"/>
                    <a:pt x="1522" y="1402"/>
                  </a:cubicBezTo>
                  <a:cubicBezTo>
                    <a:pt x="1529" y="1402"/>
                    <a:pt x="1536" y="1401"/>
                    <a:pt x="1543" y="1400"/>
                  </a:cubicBezTo>
                  <a:cubicBezTo>
                    <a:pt x="1652" y="1400"/>
                    <a:pt x="1734" y="1318"/>
                    <a:pt x="1734" y="1209"/>
                  </a:cubicBezTo>
                  <a:lnTo>
                    <a:pt x="1734" y="1059"/>
                  </a:lnTo>
                  <a:cubicBezTo>
                    <a:pt x="1734" y="745"/>
                    <a:pt x="1502" y="472"/>
                    <a:pt x="1174" y="445"/>
                  </a:cubicBezTo>
                  <a:lnTo>
                    <a:pt x="1174" y="226"/>
                  </a:lnTo>
                  <a:cubicBezTo>
                    <a:pt x="1188" y="76"/>
                    <a:pt x="1082" y="1"/>
                    <a:pt x="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74"/>
          <p:cNvGrpSpPr/>
          <p:nvPr/>
        </p:nvGrpSpPr>
        <p:grpSpPr>
          <a:xfrm>
            <a:off x="1847613" y="4191350"/>
            <a:ext cx="261875" cy="341400"/>
            <a:chOff x="1847613" y="4191350"/>
            <a:chExt cx="261875" cy="341400"/>
          </a:xfrm>
        </p:grpSpPr>
        <p:sp>
          <p:nvSpPr>
            <p:cNvPr id="1419" name="Google Shape;1419;p74"/>
            <p:cNvSpPr/>
            <p:nvPr/>
          </p:nvSpPr>
          <p:spPr>
            <a:xfrm>
              <a:off x="1847613" y="4191350"/>
              <a:ext cx="261875" cy="341400"/>
            </a:xfrm>
            <a:custGeom>
              <a:avLst/>
              <a:gdLst/>
              <a:ahLst/>
              <a:cxnLst/>
              <a:rect l="l" t="t" r="r" b="b"/>
              <a:pathLst>
                <a:path w="10475" h="13656" extrusionOk="0">
                  <a:moveTo>
                    <a:pt x="5238" y="430"/>
                  </a:moveTo>
                  <a:lnTo>
                    <a:pt x="6207" y="990"/>
                  </a:lnTo>
                  <a:cubicBezTo>
                    <a:pt x="6235" y="1004"/>
                    <a:pt x="6262" y="1018"/>
                    <a:pt x="6303" y="1018"/>
                  </a:cubicBezTo>
                  <a:lnTo>
                    <a:pt x="7422" y="1018"/>
                  </a:lnTo>
                  <a:lnTo>
                    <a:pt x="7982" y="1987"/>
                  </a:lnTo>
                  <a:cubicBezTo>
                    <a:pt x="7996" y="2014"/>
                    <a:pt x="8023" y="2042"/>
                    <a:pt x="8050" y="2055"/>
                  </a:cubicBezTo>
                  <a:lnTo>
                    <a:pt x="9020" y="2615"/>
                  </a:lnTo>
                  <a:lnTo>
                    <a:pt x="9020" y="3735"/>
                  </a:lnTo>
                  <a:cubicBezTo>
                    <a:pt x="9020" y="3776"/>
                    <a:pt x="9033" y="3803"/>
                    <a:pt x="9047" y="3830"/>
                  </a:cubicBezTo>
                  <a:lnTo>
                    <a:pt x="9607" y="4800"/>
                  </a:lnTo>
                  <a:lnTo>
                    <a:pt x="9047" y="5769"/>
                  </a:lnTo>
                  <a:cubicBezTo>
                    <a:pt x="9033" y="5796"/>
                    <a:pt x="9020" y="5837"/>
                    <a:pt x="9020" y="5878"/>
                  </a:cubicBezTo>
                  <a:lnTo>
                    <a:pt x="9020" y="6984"/>
                  </a:lnTo>
                  <a:lnTo>
                    <a:pt x="8050" y="7544"/>
                  </a:lnTo>
                  <a:cubicBezTo>
                    <a:pt x="8023" y="7571"/>
                    <a:pt x="7996" y="7585"/>
                    <a:pt x="7982" y="7626"/>
                  </a:cubicBezTo>
                  <a:lnTo>
                    <a:pt x="7422" y="8595"/>
                  </a:lnTo>
                  <a:lnTo>
                    <a:pt x="6303" y="8595"/>
                  </a:lnTo>
                  <a:cubicBezTo>
                    <a:pt x="6262" y="8595"/>
                    <a:pt x="6235" y="8595"/>
                    <a:pt x="6207" y="8622"/>
                  </a:cubicBezTo>
                  <a:lnTo>
                    <a:pt x="5224" y="9182"/>
                  </a:lnTo>
                  <a:lnTo>
                    <a:pt x="4268" y="8622"/>
                  </a:lnTo>
                  <a:cubicBezTo>
                    <a:pt x="4227" y="8609"/>
                    <a:pt x="4200" y="8595"/>
                    <a:pt x="4159" y="8595"/>
                  </a:cubicBezTo>
                  <a:lnTo>
                    <a:pt x="3040" y="8595"/>
                  </a:lnTo>
                  <a:lnTo>
                    <a:pt x="2480" y="7626"/>
                  </a:lnTo>
                  <a:cubicBezTo>
                    <a:pt x="2466" y="7598"/>
                    <a:pt x="2439" y="7571"/>
                    <a:pt x="2412" y="7558"/>
                  </a:cubicBezTo>
                  <a:lnTo>
                    <a:pt x="1442" y="6998"/>
                  </a:lnTo>
                  <a:lnTo>
                    <a:pt x="1442" y="5878"/>
                  </a:lnTo>
                  <a:cubicBezTo>
                    <a:pt x="1442" y="5837"/>
                    <a:pt x="1429" y="5810"/>
                    <a:pt x="1415" y="5783"/>
                  </a:cubicBezTo>
                  <a:lnTo>
                    <a:pt x="869" y="4800"/>
                  </a:lnTo>
                  <a:lnTo>
                    <a:pt x="1415" y="3830"/>
                  </a:lnTo>
                  <a:cubicBezTo>
                    <a:pt x="1442" y="3803"/>
                    <a:pt x="1442" y="3776"/>
                    <a:pt x="1442" y="3735"/>
                  </a:cubicBezTo>
                  <a:lnTo>
                    <a:pt x="1442" y="2615"/>
                  </a:lnTo>
                  <a:lnTo>
                    <a:pt x="2412" y="2055"/>
                  </a:lnTo>
                  <a:cubicBezTo>
                    <a:pt x="2453" y="2042"/>
                    <a:pt x="2466" y="2014"/>
                    <a:pt x="2493" y="1987"/>
                  </a:cubicBezTo>
                  <a:lnTo>
                    <a:pt x="3053" y="1018"/>
                  </a:lnTo>
                  <a:lnTo>
                    <a:pt x="4173" y="1018"/>
                  </a:lnTo>
                  <a:cubicBezTo>
                    <a:pt x="4200" y="1018"/>
                    <a:pt x="4241" y="1004"/>
                    <a:pt x="4268" y="990"/>
                  </a:cubicBezTo>
                  <a:lnTo>
                    <a:pt x="5238" y="430"/>
                  </a:lnTo>
                  <a:close/>
                  <a:moveTo>
                    <a:pt x="2589" y="8609"/>
                  </a:moveTo>
                  <a:lnTo>
                    <a:pt x="2753" y="8896"/>
                  </a:lnTo>
                  <a:cubicBezTo>
                    <a:pt x="2794" y="8950"/>
                    <a:pt x="2862" y="8991"/>
                    <a:pt x="2930" y="8991"/>
                  </a:cubicBezTo>
                  <a:lnTo>
                    <a:pt x="4105" y="8991"/>
                  </a:lnTo>
                  <a:lnTo>
                    <a:pt x="4323" y="9114"/>
                  </a:lnTo>
                  <a:lnTo>
                    <a:pt x="2166" y="12992"/>
                  </a:lnTo>
                  <a:lnTo>
                    <a:pt x="1797" y="12104"/>
                  </a:lnTo>
                  <a:cubicBezTo>
                    <a:pt x="1775" y="12025"/>
                    <a:pt x="1706" y="11974"/>
                    <a:pt x="1628" y="11974"/>
                  </a:cubicBezTo>
                  <a:cubicBezTo>
                    <a:pt x="1612" y="11974"/>
                    <a:pt x="1595" y="11976"/>
                    <a:pt x="1579" y="11981"/>
                  </a:cubicBezTo>
                  <a:lnTo>
                    <a:pt x="623" y="12131"/>
                  </a:lnTo>
                  <a:lnTo>
                    <a:pt x="2589" y="8609"/>
                  </a:lnTo>
                  <a:close/>
                  <a:moveTo>
                    <a:pt x="7873" y="8609"/>
                  </a:moveTo>
                  <a:lnTo>
                    <a:pt x="9839" y="12131"/>
                  </a:lnTo>
                  <a:lnTo>
                    <a:pt x="8883" y="11981"/>
                  </a:lnTo>
                  <a:cubicBezTo>
                    <a:pt x="8867" y="11976"/>
                    <a:pt x="8850" y="11974"/>
                    <a:pt x="8834" y="11974"/>
                  </a:cubicBezTo>
                  <a:cubicBezTo>
                    <a:pt x="8756" y="11974"/>
                    <a:pt x="8687" y="12025"/>
                    <a:pt x="8665" y="12104"/>
                  </a:cubicBezTo>
                  <a:lnTo>
                    <a:pt x="8296" y="12992"/>
                  </a:lnTo>
                  <a:lnTo>
                    <a:pt x="6153" y="9114"/>
                  </a:lnTo>
                  <a:lnTo>
                    <a:pt x="6357" y="8991"/>
                  </a:lnTo>
                  <a:lnTo>
                    <a:pt x="7532" y="8991"/>
                  </a:lnTo>
                  <a:cubicBezTo>
                    <a:pt x="7613" y="8991"/>
                    <a:pt x="7668" y="8950"/>
                    <a:pt x="7709" y="8896"/>
                  </a:cubicBezTo>
                  <a:lnTo>
                    <a:pt x="7873" y="8609"/>
                  </a:lnTo>
                  <a:close/>
                  <a:moveTo>
                    <a:pt x="5236" y="0"/>
                  </a:moveTo>
                  <a:cubicBezTo>
                    <a:pt x="5200" y="0"/>
                    <a:pt x="5163" y="7"/>
                    <a:pt x="5129" y="21"/>
                  </a:cubicBezTo>
                  <a:lnTo>
                    <a:pt x="4105" y="622"/>
                  </a:lnTo>
                  <a:lnTo>
                    <a:pt x="2930" y="622"/>
                  </a:lnTo>
                  <a:cubicBezTo>
                    <a:pt x="2862" y="622"/>
                    <a:pt x="2794" y="649"/>
                    <a:pt x="2753" y="717"/>
                  </a:cubicBezTo>
                  <a:lnTo>
                    <a:pt x="2166" y="1741"/>
                  </a:lnTo>
                  <a:lnTo>
                    <a:pt x="1142" y="2328"/>
                  </a:lnTo>
                  <a:cubicBezTo>
                    <a:pt x="1087" y="2369"/>
                    <a:pt x="1046" y="2424"/>
                    <a:pt x="1046" y="2506"/>
                  </a:cubicBezTo>
                  <a:lnTo>
                    <a:pt x="1046" y="3680"/>
                  </a:lnTo>
                  <a:lnTo>
                    <a:pt x="446" y="4704"/>
                  </a:lnTo>
                  <a:cubicBezTo>
                    <a:pt x="418" y="4759"/>
                    <a:pt x="418" y="4841"/>
                    <a:pt x="446" y="4895"/>
                  </a:cubicBezTo>
                  <a:lnTo>
                    <a:pt x="1046" y="5919"/>
                  </a:lnTo>
                  <a:lnTo>
                    <a:pt x="1046" y="7107"/>
                  </a:lnTo>
                  <a:cubicBezTo>
                    <a:pt x="1046" y="7175"/>
                    <a:pt x="1087" y="7243"/>
                    <a:pt x="1142" y="7271"/>
                  </a:cubicBezTo>
                  <a:lnTo>
                    <a:pt x="2166" y="7872"/>
                  </a:lnTo>
                  <a:lnTo>
                    <a:pt x="2357" y="8199"/>
                  </a:lnTo>
                  <a:lnTo>
                    <a:pt x="77" y="12295"/>
                  </a:lnTo>
                  <a:cubicBezTo>
                    <a:pt x="1" y="12435"/>
                    <a:pt x="102" y="12598"/>
                    <a:pt x="248" y="12598"/>
                  </a:cubicBezTo>
                  <a:cubicBezTo>
                    <a:pt x="259" y="12598"/>
                    <a:pt x="270" y="12597"/>
                    <a:pt x="282" y="12596"/>
                  </a:cubicBezTo>
                  <a:lnTo>
                    <a:pt x="1497" y="12391"/>
                  </a:lnTo>
                  <a:lnTo>
                    <a:pt x="1961" y="13524"/>
                  </a:lnTo>
                  <a:cubicBezTo>
                    <a:pt x="1997" y="13610"/>
                    <a:pt x="2070" y="13651"/>
                    <a:pt x="2145" y="13651"/>
                  </a:cubicBezTo>
                  <a:cubicBezTo>
                    <a:pt x="2214" y="13651"/>
                    <a:pt x="2284" y="13616"/>
                    <a:pt x="2330" y="13551"/>
                  </a:cubicBezTo>
                  <a:lnTo>
                    <a:pt x="4678" y="9319"/>
                  </a:lnTo>
                  <a:lnTo>
                    <a:pt x="5142" y="9578"/>
                  </a:lnTo>
                  <a:cubicBezTo>
                    <a:pt x="5170" y="9599"/>
                    <a:pt x="5204" y="9609"/>
                    <a:pt x="5238" y="9609"/>
                  </a:cubicBezTo>
                  <a:cubicBezTo>
                    <a:pt x="5272" y="9609"/>
                    <a:pt x="5306" y="9599"/>
                    <a:pt x="5333" y="9578"/>
                  </a:cubicBezTo>
                  <a:lnTo>
                    <a:pt x="5798" y="9319"/>
                  </a:lnTo>
                  <a:lnTo>
                    <a:pt x="8146" y="13551"/>
                  </a:lnTo>
                  <a:cubicBezTo>
                    <a:pt x="8184" y="13621"/>
                    <a:pt x="8252" y="13656"/>
                    <a:pt x="8321" y="13656"/>
                  </a:cubicBezTo>
                  <a:cubicBezTo>
                    <a:pt x="8399" y="13656"/>
                    <a:pt x="8478" y="13611"/>
                    <a:pt x="8515" y="13524"/>
                  </a:cubicBezTo>
                  <a:lnTo>
                    <a:pt x="8979" y="12391"/>
                  </a:lnTo>
                  <a:lnTo>
                    <a:pt x="10194" y="12596"/>
                  </a:lnTo>
                  <a:cubicBezTo>
                    <a:pt x="10205" y="12597"/>
                    <a:pt x="10217" y="12598"/>
                    <a:pt x="10227" y="12598"/>
                  </a:cubicBezTo>
                  <a:cubicBezTo>
                    <a:pt x="10374" y="12598"/>
                    <a:pt x="10475" y="12435"/>
                    <a:pt x="10399" y="12295"/>
                  </a:cubicBezTo>
                  <a:lnTo>
                    <a:pt x="10399" y="12295"/>
                  </a:lnTo>
                  <a:lnTo>
                    <a:pt x="10385" y="12309"/>
                  </a:lnTo>
                  <a:lnTo>
                    <a:pt x="8105" y="8199"/>
                  </a:lnTo>
                  <a:lnTo>
                    <a:pt x="8296" y="7872"/>
                  </a:lnTo>
                  <a:lnTo>
                    <a:pt x="9320" y="7284"/>
                  </a:lnTo>
                  <a:cubicBezTo>
                    <a:pt x="9388" y="7243"/>
                    <a:pt x="9429" y="7189"/>
                    <a:pt x="9429" y="7107"/>
                  </a:cubicBezTo>
                  <a:lnTo>
                    <a:pt x="9429" y="5933"/>
                  </a:lnTo>
                  <a:lnTo>
                    <a:pt x="10016" y="4909"/>
                  </a:lnTo>
                  <a:cubicBezTo>
                    <a:pt x="10057" y="4841"/>
                    <a:pt x="10057" y="4772"/>
                    <a:pt x="10016" y="4704"/>
                  </a:cubicBezTo>
                  <a:lnTo>
                    <a:pt x="9429" y="3680"/>
                  </a:lnTo>
                  <a:lnTo>
                    <a:pt x="9429" y="2506"/>
                  </a:lnTo>
                  <a:cubicBezTo>
                    <a:pt x="9429" y="2424"/>
                    <a:pt x="9388" y="2369"/>
                    <a:pt x="9320" y="2328"/>
                  </a:cubicBezTo>
                  <a:lnTo>
                    <a:pt x="8296" y="1741"/>
                  </a:lnTo>
                  <a:lnTo>
                    <a:pt x="7709" y="717"/>
                  </a:lnTo>
                  <a:cubicBezTo>
                    <a:pt x="7668" y="649"/>
                    <a:pt x="7613" y="622"/>
                    <a:pt x="7532" y="622"/>
                  </a:cubicBezTo>
                  <a:lnTo>
                    <a:pt x="6357" y="622"/>
                  </a:lnTo>
                  <a:lnTo>
                    <a:pt x="5333" y="21"/>
                  </a:lnTo>
                  <a:cubicBezTo>
                    <a:pt x="5306" y="7"/>
                    <a:pt x="5272" y="0"/>
                    <a:pt x="5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74"/>
            <p:cNvSpPr/>
            <p:nvPr/>
          </p:nvSpPr>
          <p:spPr>
            <a:xfrm>
              <a:off x="1880913" y="4225000"/>
              <a:ext cx="193575" cy="173075"/>
            </a:xfrm>
            <a:custGeom>
              <a:avLst/>
              <a:gdLst/>
              <a:ahLst/>
              <a:cxnLst/>
              <a:rect l="l" t="t" r="r" b="b"/>
              <a:pathLst>
                <a:path w="7743" h="6923" extrusionOk="0">
                  <a:moveTo>
                    <a:pt x="3888" y="0"/>
                  </a:moveTo>
                  <a:cubicBezTo>
                    <a:pt x="2664" y="0"/>
                    <a:pt x="1492" y="652"/>
                    <a:pt x="875" y="1788"/>
                  </a:cubicBezTo>
                  <a:cubicBezTo>
                    <a:pt x="1" y="3372"/>
                    <a:pt x="492" y="5351"/>
                    <a:pt x="1994" y="6348"/>
                  </a:cubicBezTo>
                  <a:cubicBezTo>
                    <a:pt x="2584" y="6736"/>
                    <a:pt x="3247" y="6923"/>
                    <a:pt x="3904" y="6923"/>
                  </a:cubicBezTo>
                  <a:cubicBezTo>
                    <a:pt x="4936" y="6923"/>
                    <a:pt x="5952" y="6460"/>
                    <a:pt x="6636" y="5583"/>
                  </a:cubicBezTo>
                  <a:cubicBezTo>
                    <a:pt x="7742" y="4164"/>
                    <a:pt x="7565" y="2129"/>
                    <a:pt x="6241" y="900"/>
                  </a:cubicBezTo>
                  <a:lnTo>
                    <a:pt x="6227" y="900"/>
                  </a:lnTo>
                  <a:cubicBezTo>
                    <a:pt x="6188" y="868"/>
                    <a:pt x="6136" y="851"/>
                    <a:pt x="6086" y="851"/>
                  </a:cubicBezTo>
                  <a:cubicBezTo>
                    <a:pt x="6030" y="851"/>
                    <a:pt x="5976" y="871"/>
                    <a:pt x="5940" y="914"/>
                  </a:cubicBezTo>
                  <a:cubicBezTo>
                    <a:pt x="5858" y="996"/>
                    <a:pt x="5872" y="1132"/>
                    <a:pt x="5954" y="1201"/>
                  </a:cubicBezTo>
                  <a:cubicBezTo>
                    <a:pt x="7032" y="2197"/>
                    <a:pt x="7265" y="3822"/>
                    <a:pt x="6486" y="5065"/>
                  </a:cubicBezTo>
                  <a:cubicBezTo>
                    <a:pt x="5914" y="5979"/>
                    <a:pt x="4927" y="6501"/>
                    <a:pt x="3896" y="6501"/>
                  </a:cubicBezTo>
                  <a:cubicBezTo>
                    <a:pt x="3526" y="6501"/>
                    <a:pt x="3150" y="6434"/>
                    <a:pt x="2786" y="6293"/>
                  </a:cubicBezTo>
                  <a:cubicBezTo>
                    <a:pt x="1421" y="5761"/>
                    <a:pt x="629" y="4327"/>
                    <a:pt x="902" y="2894"/>
                  </a:cubicBezTo>
                  <a:cubicBezTo>
                    <a:pt x="1175" y="1447"/>
                    <a:pt x="2431" y="409"/>
                    <a:pt x="3906" y="409"/>
                  </a:cubicBezTo>
                  <a:cubicBezTo>
                    <a:pt x="4329" y="409"/>
                    <a:pt x="4766" y="504"/>
                    <a:pt x="5162" y="682"/>
                  </a:cubicBezTo>
                  <a:cubicBezTo>
                    <a:pt x="5193" y="696"/>
                    <a:pt x="5223" y="702"/>
                    <a:pt x="5251" y="702"/>
                  </a:cubicBezTo>
                  <a:cubicBezTo>
                    <a:pt x="5443" y="702"/>
                    <a:pt x="5540" y="409"/>
                    <a:pt x="5326" y="313"/>
                  </a:cubicBezTo>
                  <a:cubicBezTo>
                    <a:pt x="4859" y="101"/>
                    <a:pt x="4369" y="0"/>
                    <a:pt x="3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4"/>
            <p:cNvSpPr/>
            <p:nvPr/>
          </p:nvSpPr>
          <p:spPr>
            <a:xfrm>
              <a:off x="1942588" y="4252200"/>
              <a:ext cx="63625" cy="118550"/>
            </a:xfrm>
            <a:custGeom>
              <a:avLst/>
              <a:gdLst/>
              <a:ahLst/>
              <a:cxnLst/>
              <a:rect l="l" t="t" r="r" b="b"/>
              <a:pathLst>
                <a:path w="2545" h="4742" extrusionOk="0">
                  <a:moveTo>
                    <a:pt x="1425" y="0"/>
                  </a:moveTo>
                  <a:cubicBezTo>
                    <a:pt x="1323" y="0"/>
                    <a:pt x="1220" y="65"/>
                    <a:pt x="1220" y="195"/>
                  </a:cubicBezTo>
                  <a:lnTo>
                    <a:pt x="1220" y="659"/>
                  </a:lnTo>
                  <a:cubicBezTo>
                    <a:pt x="1" y="754"/>
                    <a:pt x="86" y="2571"/>
                    <a:pt x="1289" y="2571"/>
                  </a:cubicBezTo>
                  <a:cubicBezTo>
                    <a:pt x="1298" y="2571"/>
                    <a:pt x="1307" y="2571"/>
                    <a:pt x="1316" y="2570"/>
                  </a:cubicBezTo>
                  <a:lnTo>
                    <a:pt x="1534" y="2570"/>
                  </a:lnTo>
                  <a:cubicBezTo>
                    <a:pt x="2244" y="2611"/>
                    <a:pt x="2244" y="3649"/>
                    <a:pt x="1534" y="3676"/>
                  </a:cubicBezTo>
                  <a:lnTo>
                    <a:pt x="1220" y="3676"/>
                  </a:lnTo>
                  <a:cubicBezTo>
                    <a:pt x="961" y="3676"/>
                    <a:pt x="770" y="3485"/>
                    <a:pt x="770" y="3239"/>
                  </a:cubicBezTo>
                  <a:cubicBezTo>
                    <a:pt x="770" y="3103"/>
                    <a:pt x="667" y="3035"/>
                    <a:pt x="565" y="3035"/>
                  </a:cubicBezTo>
                  <a:cubicBezTo>
                    <a:pt x="463" y="3035"/>
                    <a:pt x="360" y="3103"/>
                    <a:pt x="360" y="3239"/>
                  </a:cubicBezTo>
                  <a:cubicBezTo>
                    <a:pt x="360" y="3704"/>
                    <a:pt x="742" y="4086"/>
                    <a:pt x="1220" y="4086"/>
                  </a:cubicBezTo>
                  <a:lnTo>
                    <a:pt x="1234" y="4086"/>
                  </a:lnTo>
                  <a:lnTo>
                    <a:pt x="1234" y="4536"/>
                  </a:lnTo>
                  <a:cubicBezTo>
                    <a:pt x="1234" y="4673"/>
                    <a:pt x="1333" y="4741"/>
                    <a:pt x="1432" y="4741"/>
                  </a:cubicBezTo>
                  <a:cubicBezTo>
                    <a:pt x="1531" y="4741"/>
                    <a:pt x="1630" y="4673"/>
                    <a:pt x="1630" y="4536"/>
                  </a:cubicBezTo>
                  <a:lnTo>
                    <a:pt x="1630" y="4086"/>
                  </a:lnTo>
                  <a:cubicBezTo>
                    <a:pt x="2149" y="4045"/>
                    <a:pt x="2545" y="3594"/>
                    <a:pt x="2517" y="3076"/>
                  </a:cubicBezTo>
                  <a:cubicBezTo>
                    <a:pt x="2490" y="2557"/>
                    <a:pt x="2053" y="2161"/>
                    <a:pt x="1534" y="2161"/>
                  </a:cubicBezTo>
                  <a:lnTo>
                    <a:pt x="1330" y="2161"/>
                  </a:lnTo>
                  <a:cubicBezTo>
                    <a:pt x="1312" y="2162"/>
                    <a:pt x="1295" y="2163"/>
                    <a:pt x="1279" y="2163"/>
                  </a:cubicBezTo>
                  <a:cubicBezTo>
                    <a:pt x="564" y="2163"/>
                    <a:pt x="568" y="1054"/>
                    <a:pt x="1291" y="1054"/>
                  </a:cubicBezTo>
                  <a:cubicBezTo>
                    <a:pt x="1304" y="1054"/>
                    <a:pt x="1317" y="1054"/>
                    <a:pt x="1330" y="1055"/>
                  </a:cubicBezTo>
                  <a:lnTo>
                    <a:pt x="1657" y="1055"/>
                  </a:lnTo>
                  <a:cubicBezTo>
                    <a:pt x="1903" y="1055"/>
                    <a:pt x="2108" y="1260"/>
                    <a:pt x="2108" y="1505"/>
                  </a:cubicBezTo>
                  <a:lnTo>
                    <a:pt x="2108" y="1724"/>
                  </a:lnTo>
                  <a:cubicBezTo>
                    <a:pt x="2108" y="1833"/>
                    <a:pt x="2190" y="1929"/>
                    <a:pt x="2299" y="1929"/>
                  </a:cubicBezTo>
                  <a:cubicBezTo>
                    <a:pt x="2408" y="1929"/>
                    <a:pt x="2504" y="1833"/>
                    <a:pt x="2504" y="1724"/>
                  </a:cubicBezTo>
                  <a:lnTo>
                    <a:pt x="2504" y="1505"/>
                  </a:lnTo>
                  <a:cubicBezTo>
                    <a:pt x="2504" y="1028"/>
                    <a:pt x="2121" y="645"/>
                    <a:pt x="1644" y="645"/>
                  </a:cubicBezTo>
                  <a:lnTo>
                    <a:pt x="1630" y="645"/>
                  </a:lnTo>
                  <a:lnTo>
                    <a:pt x="1630" y="195"/>
                  </a:lnTo>
                  <a:cubicBezTo>
                    <a:pt x="1630" y="65"/>
                    <a:pt x="1528" y="0"/>
                    <a:pt x="1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7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ALTERNATIVNE POSTAVITVE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7" name="Google Shape;1427;p75"/>
          <p:cNvSpPr txBox="1">
            <a:spLocks noGrp="1"/>
          </p:cNvSpPr>
          <p:nvPr>
            <p:ph type="body" idx="1"/>
          </p:nvPr>
        </p:nvSpPr>
        <p:spPr>
          <a:xfrm>
            <a:off x="720000" y="1209800"/>
            <a:ext cx="7704000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Alternativne postavitve oblike in besedila: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-SI" sz="1500" b="1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VSEBINA</a:t>
            </a:r>
            <a:endParaRPr sz="1500" b="1"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I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-GB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II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-GB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III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-GB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VI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-GB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V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-GB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VI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lvl="0" indent="-203200">
              <a:buClr>
                <a:schemeClr val="accent1"/>
              </a:buClr>
              <a:buSzPts val="1200"/>
              <a:buFont typeface="Golos Text"/>
              <a:buChar char="●"/>
            </a:pPr>
            <a:r>
              <a:rPr lang="en-GB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Vsebina zahtevane vsebine zapisana tukaj VII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26;p75">
            <a:extLst>
              <a:ext uri="{FF2B5EF4-FFF2-40B4-BE49-F238E27FC236}">
                <a16:creationId xmlns:a16="http://schemas.microsoft.com/office/drawing/2014/main" id="{E7C6A037-02BB-B4AE-EF77-3F09AC32C569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500" b="1" dirty="0">
                <a:solidFill>
                  <a:srgbClr val="2759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ALTERNATIVNE POSTAVITVE</a:t>
            </a:r>
            <a:endParaRPr lang="en-GB" sz="2500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427;p75">
            <a:extLst>
              <a:ext uri="{FF2B5EF4-FFF2-40B4-BE49-F238E27FC236}">
                <a16:creationId xmlns:a16="http://schemas.microsoft.com/office/drawing/2014/main" id="{BABCF234-D520-F531-0D22-6C79E3BD0193}"/>
              </a:ext>
            </a:extLst>
          </p:cNvPr>
          <p:cNvSpPr txBox="1">
            <a:spLocks/>
          </p:cNvSpPr>
          <p:nvPr/>
        </p:nvSpPr>
        <p:spPr>
          <a:xfrm>
            <a:off x="720000" y="1209800"/>
            <a:ext cx="7704000" cy="3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Alternativne postavitve oblike in besedila:</a:t>
            </a:r>
          </a:p>
          <a:p>
            <a:pPr>
              <a:spcBef>
                <a:spcPts val="1000"/>
              </a:spcBef>
            </a:pPr>
            <a:r>
              <a:rPr lang="en-GB" sz="1500" b="1" dirty="0">
                <a:solidFill>
                  <a:srgbClr val="2759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VSEBINA</a:t>
            </a:r>
          </a:p>
          <a:p>
            <a:pPr marL="393300" lvl="3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I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300" lvl="1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II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300" lvl="1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III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300" lvl="1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VI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300" lvl="1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V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300" lvl="1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VI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300" lvl="1" indent="-342900" algn="thaiDist">
              <a:buClr>
                <a:srgbClr val="275956"/>
              </a:buClr>
              <a:buSzPts val="1200"/>
              <a:buFont typeface="+mj-lt"/>
              <a:buAutoNum type="arabicParenR"/>
            </a:pPr>
            <a:r>
              <a:rPr lang="en-GB" dirty="0">
                <a:solidFill>
                  <a:srgbClr val="275956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Vsebina zahtevane vsebine zapisana tukaj VII </a:t>
            </a:r>
            <a:endParaRPr lang="en-GB" b="1" dirty="0">
              <a:solidFill>
                <a:srgbClr val="2759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73"/>
          <p:cNvPicPr preferRelativeResize="0">
            <a:picLocks noGrp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4388" y="0"/>
            <a:ext cx="5448300" cy="5143500"/>
          </a:xfrm>
          <a:prstGeom prst="parallelogram">
            <a:avLst>
              <a:gd name="adj" fmla="val 13248"/>
            </a:avLst>
          </a:prstGeom>
        </p:spPr>
      </p:pic>
      <p:sp>
        <p:nvSpPr>
          <p:cNvPr id="954" name="Google Shape;954;p73"/>
          <p:cNvSpPr txBox="1">
            <a:spLocks noGrp="1"/>
          </p:cNvSpPr>
          <p:nvPr>
            <p:ph type="title"/>
          </p:nvPr>
        </p:nvSpPr>
        <p:spPr>
          <a:xfrm>
            <a:off x="4448550" y="903050"/>
            <a:ext cx="35163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!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5" name="Google Shape;955;p73"/>
          <p:cNvSpPr txBox="1">
            <a:spLocks noGrp="1"/>
          </p:cNvSpPr>
          <p:nvPr>
            <p:ph type="subTitle" idx="1"/>
          </p:nvPr>
        </p:nvSpPr>
        <p:spPr>
          <a:xfrm>
            <a:off x="4621000" y="1841450"/>
            <a:ext cx="31713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IMATE VPRAŠANJA?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me.priimek@eposta.si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041 000 000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www.vasastran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.si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7" name="Google Shape;957;p73"/>
          <p:cNvSpPr/>
          <p:nvPr/>
        </p:nvSpPr>
        <p:spPr>
          <a:xfrm>
            <a:off x="5056164" y="2966821"/>
            <a:ext cx="469641" cy="470187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8" name="Google Shape;958;p73"/>
          <p:cNvGrpSpPr/>
          <p:nvPr/>
        </p:nvGrpSpPr>
        <p:grpSpPr>
          <a:xfrm>
            <a:off x="5666726" y="2967201"/>
            <a:ext cx="470151" cy="469667"/>
            <a:chOff x="3303268" y="3817349"/>
            <a:chExt cx="346056" cy="345674"/>
          </a:xfrm>
        </p:grpSpPr>
        <p:sp>
          <p:nvSpPr>
            <p:cNvPr id="959" name="Google Shape;959;p7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0" name="Google Shape;960;p7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1" name="Google Shape;961;p7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2" name="Google Shape;962;p7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3" name="Google Shape;963;p73"/>
          <p:cNvGrpSpPr/>
          <p:nvPr/>
        </p:nvGrpSpPr>
        <p:grpSpPr>
          <a:xfrm>
            <a:off x="6276859" y="2967201"/>
            <a:ext cx="470151" cy="469667"/>
            <a:chOff x="3752358" y="3817349"/>
            <a:chExt cx="346056" cy="345674"/>
          </a:xfrm>
        </p:grpSpPr>
        <p:sp>
          <p:nvSpPr>
            <p:cNvPr id="964" name="Google Shape;964;p7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5" name="Google Shape;965;p7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6" name="Google Shape;966;p7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7" name="Google Shape;967;p7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8" name="Google Shape;968;p73"/>
          <p:cNvGrpSpPr/>
          <p:nvPr/>
        </p:nvGrpSpPr>
        <p:grpSpPr>
          <a:xfrm>
            <a:off x="6887032" y="2967211"/>
            <a:ext cx="470151" cy="469667"/>
            <a:chOff x="2238181" y="4120624"/>
            <a:chExt cx="346056" cy="345674"/>
          </a:xfrm>
        </p:grpSpPr>
        <p:grpSp>
          <p:nvGrpSpPr>
            <p:cNvPr id="969" name="Google Shape;969;p73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</p:grpSpPr>
          <p:sp>
            <p:nvSpPr>
              <p:cNvPr id="970" name="Google Shape;970;p73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1" name="Google Shape;971;p73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2" name="Google Shape;972;p73"/>
            <p:cNvSpPr/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Google Shape;220;p33">
            <a:extLst>
              <a:ext uri="{FF2B5EF4-FFF2-40B4-BE49-F238E27FC236}">
                <a16:creationId xmlns:a16="http://schemas.microsoft.com/office/drawing/2014/main" id="{9CBCA474-667A-EE7A-24EE-15FC285B59AE}"/>
              </a:ext>
            </a:extLst>
          </p:cNvPr>
          <p:cNvSpPr txBox="1"/>
          <p:nvPr/>
        </p:nvSpPr>
        <p:spPr>
          <a:xfrm>
            <a:off x="4627850" y="3572425"/>
            <a:ext cx="3157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ZAHVALA:</a:t>
            </a: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 </a:t>
            </a:r>
            <a:r>
              <a:rPr lang="en" sz="1000" dirty="0" err="1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Zahvaljuem</a:t>
            </a: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 se vsem članom 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projektnega </a:t>
            </a:r>
            <a:r>
              <a:rPr lang="en" sz="1000" dirty="0" err="1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tima</a:t>
            </a: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 in </a:t>
            </a:r>
            <a:r>
              <a:rPr lang="en" sz="1000" b="1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Podjetja</a:t>
            </a: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</a:rPr>
              <a:t> za </a:t>
            </a:r>
            <a:r>
              <a:rPr lang="en" sz="1000" dirty="0">
                <a:solidFill>
                  <a:schemeClr val="accent1"/>
                </a:solidFill>
                <a:latin typeface="Calibri" panose="020F0502020204030204" pitchFamily="34" charset="0"/>
                <a:ea typeface="Golos Text"/>
                <a:cs typeface="Calibri" panose="020F0502020204030204" pitchFamily="34" charset="0"/>
                <a:sym typeface="Golos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  <a:endParaRPr sz="1000" b="1" u="sng" dirty="0">
              <a:solidFill>
                <a:schemeClr val="accent1"/>
              </a:solidFill>
              <a:latin typeface="Calibri" panose="020F0502020204030204" pitchFamily="34" charset="0"/>
              <a:ea typeface="Golos Text"/>
              <a:cs typeface="Calibri" panose="020F0502020204030204" pitchFamily="34" charset="0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KAZALO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subTitle" idx="3"/>
          </p:nvPr>
        </p:nvSpPr>
        <p:spPr>
          <a:xfrm>
            <a:off x="720000" y="37760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 lahko kratko opišete vsebino izbranega poglavja.</a:t>
            </a:r>
          </a:p>
        </p:txBody>
      </p:sp>
      <p:sp>
        <p:nvSpPr>
          <p:cNvPr id="257" name="Google Shape;257;p41"/>
          <p:cNvSpPr txBox="1">
            <a:spLocks noGrp="1"/>
          </p:cNvSpPr>
          <p:nvPr>
            <p:ph type="subTitle" idx="1"/>
          </p:nvPr>
        </p:nvSpPr>
        <p:spPr>
          <a:xfrm>
            <a:off x="720000" y="2069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Tu lahko kratko opišete vsebino izbranega poglavja.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Google Shape;258;p41"/>
          <p:cNvSpPr txBox="1">
            <a:spLocks noGrp="1"/>
          </p:cNvSpPr>
          <p:nvPr>
            <p:ph type="subTitle" idx="2"/>
          </p:nvPr>
        </p:nvSpPr>
        <p:spPr>
          <a:xfrm>
            <a:off x="3419271" y="2069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 lahko kratko opišete vsebino izbranega poglavja.</a:t>
            </a:r>
          </a:p>
        </p:txBody>
      </p:sp>
      <p:sp>
        <p:nvSpPr>
          <p:cNvPr id="259" name="Google Shape;259;p41"/>
          <p:cNvSpPr txBox="1">
            <a:spLocks noGrp="1"/>
          </p:cNvSpPr>
          <p:nvPr>
            <p:ph type="subTitle" idx="4"/>
          </p:nvPr>
        </p:nvSpPr>
        <p:spPr>
          <a:xfrm>
            <a:off x="3419271" y="37760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 lahko kratko opišete vsebino izbranega poglavja.</a:t>
            </a:r>
          </a:p>
        </p:txBody>
      </p:sp>
      <p:sp>
        <p:nvSpPr>
          <p:cNvPr id="260" name="Google Shape;260;p41"/>
          <p:cNvSpPr txBox="1">
            <a:spLocks noGrp="1"/>
          </p:cNvSpPr>
          <p:nvPr>
            <p:ph type="subTitle" idx="5"/>
          </p:nvPr>
        </p:nvSpPr>
        <p:spPr>
          <a:xfrm>
            <a:off x="6118549" y="2069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 lahko kratko opišete vsebino izbranega poglavja.</a:t>
            </a:r>
          </a:p>
        </p:txBody>
      </p:sp>
      <p:sp>
        <p:nvSpPr>
          <p:cNvPr id="261" name="Google Shape;261;p41"/>
          <p:cNvSpPr txBox="1">
            <a:spLocks noGrp="1"/>
          </p:cNvSpPr>
          <p:nvPr>
            <p:ph type="subTitle" idx="6"/>
          </p:nvPr>
        </p:nvSpPr>
        <p:spPr>
          <a:xfrm>
            <a:off x="6118549" y="37760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 lahko kratko opišete vsebino izbranega poglavja.</a:t>
            </a:r>
          </a:p>
        </p:txBody>
      </p:sp>
      <p:sp>
        <p:nvSpPr>
          <p:cNvPr id="262" name="Google Shape;262;p41"/>
          <p:cNvSpPr txBox="1">
            <a:spLocks noGrp="1"/>
          </p:cNvSpPr>
          <p:nvPr>
            <p:ph type="title" idx="7"/>
          </p:nvPr>
        </p:nvSpPr>
        <p:spPr>
          <a:xfrm>
            <a:off x="808227" y="1185183"/>
            <a:ext cx="734700" cy="4476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Google Shape;263;p41"/>
          <p:cNvSpPr txBox="1">
            <a:spLocks noGrp="1"/>
          </p:cNvSpPr>
          <p:nvPr>
            <p:ph type="title" idx="8"/>
          </p:nvPr>
        </p:nvSpPr>
        <p:spPr>
          <a:xfrm>
            <a:off x="808227" y="2891866"/>
            <a:ext cx="734700" cy="4476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Google Shape;264;p41"/>
          <p:cNvSpPr txBox="1">
            <a:spLocks noGrp="1"/>
          </p:cNvSpPr>
          <p:nvPr>
            <p:ph type="title" idx="9"/>
          </p:nvPr>
        </p:nvSpPr>
        <p:spPr>
          <a:xfrm>
            <a:off x="3507502" y="1185183"/>
            <a:ext cx="734700" cy="4476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13"/>
          </p:nvPr>
        </p:nvSpPr>
        <p:spPr>
          <a:xfrm>
            <a:off x="3507502" y="2891866"/>
            <a:ext cx="734700" cy="4476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title" idx="14"/>
          </p:nvPr>
        </p:nvSpPr>
        <p:spPr>
          <a:xfrm>
            <a:off x="6206777" y="1185183"/>
            <a:ext cx="734700" cy="4476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Google Shape;267;p41"/>
          <p:cNvSpPr txBox="1">
            <a:spLocks noGrp="1"/>
          </p:cNvSpPr>
          <p:nvPr>
            <p:ph type="title" idx="15"/>
          </p:nvPr>
        </p:nvSpPr>
        <p:spPr>
          <a:xfrm>
            <a:off x="6206777" y="2891866"/>
            <a:ext cx="734700" cy="4476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Google Shape;268;p41"/>
          <p:cNvSpPr txBox="1">
            <a:spLocks noGrp="1"/>
          </p:cNvSpPr>
          <p:nvPr>
            <p:ph type="subTitle" idx="16"/>
          </p:nvPr>
        </p:nvSpPr>
        <p:spPr>
          <a:xfrm>
            <a:off x="720000" y="1744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NAS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Google Shape;269;p41"/>
          <p:cNvSpPr txBox="1">
            <a:spLocks noGrp="1"/>
          </p:cNvSpPr>
          <p:nvPr>
            <p:ph type="subTitle" idx="17"/>
          </p:nvPr>
        </p:nvSpPr>
        <p:spPr>
          <a:xfrm>
            <a:off x="3419275" y="1744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REZULTATI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Google Shape;270;p41"/>
          <p:cNvSpPr txBox="1">
            <a:spLocks noGrp="1"/>
          </p:cNvSpPr>
          <p:nvPr>
            <p:ph type="subTitle" idx="18"/>
          </p:nvPr>
        </p:nvSpPr>
        <p:spPr>
          <a:xfrm>
            <a:off x="6118550" y="1744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ANALIZE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Google Shape;271;p41"/>
          <p:cNvSpPr txBox="1">
            <a:spLocks noGrp="1"/>
          </p:cNvSpPr>
          <p:nvPr>
            <p:ph type="subTitle" idx="19"/>
          </p:nvPr>
        </p:nvSpPr>
        <p:spPr>
          <a:xfrm>
            <a:off x="720000" y="34515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OKVIR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2" name="Google Shape;272;p41"/>
          <p:cNvSpPr txBox="1">
            <a:spLocks noGrp="1"/>
          </p:cNvSpPr>
          <p:nvPr>
            <p:ph type="subTitle" idx="20"/>
          </p:nvPr>
        </p:nvSpPr>
        <p:spPr>
          <a:xfrm>
            <a:off x="3419275" y="34515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IZRAČUNI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Google Shape;273;p41"/>
          <p:cNvSpPr txBox="1">
            <a:spLocks noGrp="1"/>
          </p:cNvSpPr>
          <p:nvPr>
            <p:ph type="subTitle" idx="21"/>
          </p:nvPr>
        </p:nvSpPr>
        <p:spPr>
          <a:xfrm>
            <a:off x="6118550" y="34515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1B9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ZAKLJUČEK</a:t>
            </a:r>
            <a:endParaRPr dirty="0">
              <a:solidFill>
                <a:srgbClr val="91B9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78"/>
          <p:cNvSpPr txBox="1"/>
          <p:nvPr/>
        </p:nvSpPr>
        <p:spPr>
          <a:xfrm>
            <a:off x="716700" y="1188000"/>
            <a:ext cx="7710600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 je bila narejena z pisavo Calibri in spodnjo barvno lestvico:</a:t>
            </a:r>
            <a:endParaRPr dirty="0">
              <a:solidFill>
                <a:srgbClr val="1B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Google Shape;1446;p78"/>
          <p:cNvSpPr/>
          <p:nvPr/>
        </p:nvSpPr>
        <p:spPr>
          <a:xfrm>
            <a:off x="2950140" y="2146117"/>
            <a:ext cx="893253" cy="851265"/>
          </a:xfrm>
          <a:prstGeom prst="roundRect">
            <a:avLst>
              <a:gd name="adj" fmla="val 16667"/>
            </a:avLst>
          </a:prstGeom>
          <a:solidFill>
            <a:srgbClr val="275956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Google Shape;1447;p78"/>
          <p:cNvSpPr/>
          <p:nvPr/>
        </p:nvSpPr>
        <p:spPr>
          <a:xfrm>
            <a:off x="4125373" y="2146117"/>
            <a:ext cx="893253" cy="8512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8" name="Google Shape;1448;p78"/>
          <p:cNvSpPr/>
          <p:nvPr/>
        </p:nvSpPr>
        <p:spPr>
          <a:xfrm>
            <a:off x="5286430" y="2146117"/>
            <a:ext cx="893253" cy="851265"/>
          </a:xfrm>
          <a:prstGeom prst="roundRect">
            <a:avLst>
              <a:gd name="adj" fmla="val 16667"/>
            </a:avLst>
          </a:prstGeom>
          <a:solidFill>
            <a:srgbClr val="43C2BB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Google Shape;1449;p78"/>
          <p:cNvSpPr txBox="1"/>
          <p:nvPr/>
        </p:nvSpPr>
        <p:spPr>
          <a:xfrm>
            <a:off x="2950140" y="2343591"/>
            <a:ext cx="893253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#275956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0" name="Google Shape;1450;p78"/>
          <p:cNvSpPr txBox="1"/>
          <p:nvPr/>
        </p:nvSpPr>
        <p:spPr>
          <a:xfrm>
            <a:off x="4125378" y="2343591"/>
            <a:ext cx="893253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ffffff</a:t>
            </a:r>
            <a:endParaRPr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1" name="Google Shape;1451;p78"/>
          <p:cNvSpPr txBox="1"/>
          <p:nvPr/>
        </p:nvSpPr>
        <p:spPr>
          <a:xfrm>
            <a:off x="5286441" y="2343591"/>
            <a:ext cx="893253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#43c2bb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2" name="Google Shape;1452;p78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Pisave &amp; uporabljene barve</a:t>
            </a:r>
            <a:endParaRPr sz="2800" b="1" dirty="0">
              <a:solidFill>
                <a:srgbClr val="1B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Google Shape;1453;p78"/>
          <p:cNvSpPr/>
          <p:nvPr/>
        </p:nvSpPr>
        <p:spPr>
          <a:xfrm>
            <a:off x="3502243" y="3211894"/>
            <a:ext cx="893253" cy="851266"/>
          </a:xfrm>
          <a:prstGeom prst="roundRect">
            <a:avLst>
              <a:gd name="adj" fmla="val 16667"/>
            </a:avLst>
          </a:prstGeom>
          <a:solidFill>
            <a:srgbClr val="5CA09C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Google Shape;1454;p78"/>
          <p:cNvSpPr txBox="1"/>
          <p:nvPr/>
        </p:nvSpPr>
        <p:spPr>
          <a:xfrm>
            <a:off x="3502243" y="3409369"/>
            <a:ext cx="893253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#5ca09c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5" name="Google Shape;1455;p78"/>
          <p:cNvSpPr/>
          <p:nvPr/>
        </p:nvSpPr>
        <p:spPr>
          <a:xfrm>
            <a:off x="4748364" y="3211894"/>
            <a:ext cx="893253" cy="851266"/>
          </a:xfrm>
          <a:prstGeom prst="roundRect">
            <a:avLst>
              <a:gd name="adj" fmla="val 16667"/>
            </a:avLst>
          </a:prstGeom>
          <a:solidFill>
            <a:srgbClr val="1B1B1B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6" name="Google Shape;1456;p78"/>
          <p:cNvSpPr txBox="1"/>
          <p:nvPr/>
        </p:nvSpPr>
        <p:spPr>
          <a:xfrm>
            <a:off x="4748364" y="3409369"/>
            <a:ext cx="893253" cy="496741"/>
          </a:xfrm>
          <a:prstGeom prst="rect">
            <a:avLst/>
          </a:prstGeom>
          <a:noFill/>
          <a:ln>
            <a:solidFill>
              <a:srgbClr val="1B1B1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1b1b1b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446;p78">
            <a:extLst>
              <a:ext uri="{FF2B5EF4-FFF2-40B4-BE49-F238E27FC236}">
                <a16:creationId xmlns:a16="http://schemas.microsoft.com/office/drawing/2014/main" id="{0637A818-6012-EEC3-C87A-94926BD6D8F7}"/>
              </a:ext>
            </a:extLst>
          </p:cNvPr>
          <p:cNvSpPr/>
          <p:nvPr/>
        </p:nvSpPr>
        <p:spPr>
          <a:xfrm>
            <a:off x="2280968" y="3211895"/>
            <a:ext cx="893253" cy="851265"/>
          </a:xfrm>
          <a:prstGeom prst="roundRect">
            <a:avLst>
              <a:gd name="adj" fmla="val 16667"/>
            </a:avLst>
          </a:prstGeom>
          <a:solidFill>
            <a:srgbClr val="91B93E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449;p78">
            <a:extLst>
              <a:ext uri="{FF2B5EF4-FFF2-40B4-BE49-F238E27FC236}">
                <a16:creationId xmlns:a16="http://schemas.microsoft.com/office/drawing/2014/main" id="{24F553E7-1679-A614-C330-53AB9566B4E4}"/>
              </a:ext>
            </a:extLst>
          </p:cNvPr>
          <p:cNvSpPr txBox="1"/>
          <p:nvPr/>
        </p:nvSpPr>
        <p:spPr>
          <a:xfrm>
            <a:off x="2280968" y="3409369"/>
            <a:ext cx="893253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91B93E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446;p78">
            <a:extLst>
              <a:ext uri="{FF2B5EF4-FFF2-40B4-BE49-F238E27FC236}">
                <a16:creationId xmlns:a16="http://schemas.microsoft.com/office/drawing/2014/main" id="{81354561-AC13-9738-17D3-28593AA7A120}"/>
              </a:ext>
            </a:extLst>
          </p:cNvPr>
          <p:cNvSpPr/>
          <p:nvPr/>
        </p:nvSpPr>
        <p:spPr>
          <a:xfrm>
            <a:off x="5994485" y="3194856"/>
            <a:ext cx="893253" cy="851265"/>
          </a:xfrm>
          <a:prstGeom prst="roundRect">
            <a:avLst>
              <a:gd name="adj" fmla="val 16667"/>
            </a:avLst>
          </a:prstGeom>
          <a:solidFill>
            <a:srgbClr val="1F4255"/>
          </a:solidFill>
          <a:ln w="9525" cap="flat" cmpd="sng">
            <a:solidFill>
              <a:srgbClr val="1B1B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449;p78">
            <a:extLst>
              <a:ext uri="{FF2B5EF4-FFF2-40B4-BE49-F238E27FC236}">
                <a16:creationId xmlns:a16="http://schemas.microsoft.com/office/drawing/2014/main" id="{E13547F5-3B81-E8DE-A3B7-883CB2963D2F}"/>
              </a:ext>
            </a:extLst>
          </p:cNvPr>
          <p:cNvSpPr txBox="1"/>
          <p:nvPr/>
        </p:nvSpPr>
        <p:spPr>
          <a:xfrm>
            <a:off x="5994485" y="3392330"/>
            <a:ext cx="893253" cy="4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1f4255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713225" y="1729150"/>
            <a:ext cx="4382400" cy="1188300"/>
          </a:xfrm>
          <a:prstGeom prst="rect">
            <a:avLst/>
          </a:prstGeom>
          <a:ln>
            <a:solidFill>
              <a:srgbClr val="1F4255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NASLOV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subTitle" idx="1"/>
          </p:nvPr>
        </p:nvSpPr>
        <p:spPr>
          <a:xfrm>
            <a:off x="713225" y="3031647"/>
            <a:ext cx="43824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To je del predstavitve, kjer se lahko predstavite vsebino vašega prispevka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0" name="Google Shape;280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53025" y="0"/>
            <a:ext cx="6448500" cy="5146550"/>
          </a:xfrm>
          <a:prstGeom prst="flowChartInputOutput">
            <a:avLst/>
          </a:prstGeom>
        </p:spPr>
      </p:pic>
      <p:sp>
        <p:nvSpPr>
          <p:cNvPr id="281" name="Google Shape;281;p42"/>
          <p:cNvSpPr/>
          <p:nvPr/>
        </p:nvSpPr>
        <p:spPr>
          <a:xfrm>
            <a:off x="-42500" y="5125"/>
            <a:ext cx="5243515" cy="742950"/>
          </a:xfrm>
          <a:custGeom>
            <a:avLst/>
            <a:gdLst/>
            <a:ahLst/>
            <a:cxnLst/>
            <a:rect l="l" t="t" r="r" b="b"/>
            <a:pathLst>
              <a:path w="216027" h="29718" extrusionOk="0">
                <a:moveTo>
                  <a:pt x="208026" y="0"/>
                </a:moveTo>
                <a:lnTo>
                  <a:pt x="0" y="0"/>
                </a:lnTo>
                <a:lnTo>
                  <a:pt x="216027" y="29718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4514925" y="2158275"/>
            <a:ext cx="39159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ubTitle" idx="1"/>
          </p:nvPr>
        </p:nvSpPr>
        <p:spPr>
          <a:xfrm>
            <a:off x="4514925" y="2882243"/>
            <a:ext cx="3915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Tukaj lahko na kratko opišete temo, o kateri želite govoriti. Na primer, če želite govoriti o energetiki, lahko rečete, da je oblika celovite…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8" name="Google Shape;288;p43"/>
          <p:cNvPicPr preferRelativeResize="0">
            <a:picLocks noGrp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25" y="0"/>
            <a:ext cx="6448500" cy="5143500"/>
          </a:xfrm>
          <a:prstGeom prst="flowChartInputOutput">
            <a:avLst/>
          </a:prstGeom>
        </p:spPr>
      </p:pic>
      <p:sp>
        <p:nvSpPr>
          <p:cNvPr id="289" name="Google Shape;289;p43"/>
          <p:cNvSpPr/>
          <p:nvPr/>
        </p:nvSpPr>
        <p:spPr>
          <a:xfrm>
            <a:off x="2857875" y="1550"/>
            <a:ext cx="1800228" cy="5147075"/>
          </a:xfrm>
          <a:custGeom>
            <a:avLst/>
            <a:gdLst/>
            <a:ahLst/>
            <a:cxnLst/>
            <a:rect l="l" t="t" r="r" b="b"/>
            <a:pathLst>
              <a:path w="76581" h="205883" extrusionOk="0">
                <a:moveTo>
                  <a:pt x="0" y="205883"/>
                </a:moveTo>
                <a:lnTo>
                  <a:pt x="55166" y="0"/>
                </a:lnTo>
                <a:lnTo>
                  <a:pt x="76581" y="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>
            <a:spLocks noGrp="1"/>
          </p:cNvSpPr>
          <p:nvPr>
            <p:ph type="title"/>
          </p:nvPr>
        </p:nvSpPr>
        <p:spPr>
          <a:xfrm>
            <a:off x="4266775" y="2053225"/>
            <a:ext cx="4133400" cy="14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1B93E"/>
                </a:solidFill>
              </a:rPr>
              <a:t>O NAS</a:t>
            </a:r>
            <a:endParaRPr dirty="0">
              <a:solidFill>
                <a:srgbClr val="91B93E"/>
              </a:solidFill>
            </a:endParaRPr>
          </a:p>
        </p:txBody>
      </p:sp>
      <p:sp>
        <p:nvSpPr>
          <p:cNvPr id="295" name="Google Shape;295;p44"/>
          <p:cNvSpPr txBox="1">
            <a:spLocks noGrp="1"/>
          </p:cNvSpPr>
          <p:nvPr>
            <p:ph type="title" idx="2"/>
          </p:nvPr>
        </p:nvSpPr>
        <p:spPr>
          <a:xfrm>
            <a:off x="5822350" y="994325"/>
            <a:ext cx="10221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6" name="Google Shape;296;p44"/>
          <p:cNvSpPr txBox="1">
            <a:spLocks noGrp="1"/>
          </p:cNvSpPr>
          <p:nvPr>
            <p:ph type="subTitle" idx="1"/>
          </p:nvPr>
        </p:nvSpPr>
        <p:spPr>
          <a:xfrm>
            <a:off x="4266700" y="3569200"/>
            <a:ext cx="41334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Po potrebi podnaslov</a:t>
            </a:r>
            <a:endParaRPr dirty="0"/>
          </a:p>
        </p:txBody>
      </p:sp>
      <p:pic>
        <p:nvPicPr>
          <p:cNvPr id="297" name="Google Shape;297;p44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3950" y="-23450"/>
            <a:ext cx="5448375" cy="5166950"/>
          </a:xfrm>
          <a:prstGeom prst="flowChartInputOutput">
            <a:avLst/>
          </a:prstGeom>
        </p:spPr>
      </p:pic>
      <p:sp>
        <p:nvSpPr>
          <p:cNvPr id="298" name="Google Shape;298;p44"/>
          <p:cNvSpPr/>
          <p:nvPr/>
        </p:nvSpPr>
        <p:spPr>
          <a:xfrm>
            <a:off x="3376150" y="4332575"/>
            <a:ext cx="5767075" cy="816600"/>
          </a:xfrm>
          <a:custGeom>
            <a:avLst/>
            <a:gdLst/>
            <a:ahLst/>
            <a:cxnLst/>
            <a:rect l="l" t="t" r="r" b="b"/>
            <a:pathLst>
              <a:path w="230683" h="32664" extrusionOk="0">
                <a:moveTo>
                  <a:pt x="0" y="32664"/>
                </a:moveTo>
                <a:lnTo>
                  <a:pt x="6736" y="0"/>
                </a:lnTo>
                <a:lnTo>
                  <a:pt x="230683" y="32664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NAS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Google Shape;304;p45"/>
          <p:cNvSpPr txBox="1">
            <a:spLocks noGrp="1"/>
          </p:cNvSpPr>
          <p:nvPr>
            <p:ph type="subTitle" idx="1"/>
          </p:nvPr>
        </p:nvSpPr>
        <p:spPr>
          <a:xfrm>
            <a:off x="5056550" y="1667625"/>
            <a:ext cx="28593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Lorem Ipsum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je slepi tekst, ki se uporablja pri razvoju tipografij in pri pripravi za tisk. Lorem Ipsum je v uporabi že več kot petsto let saj je to kombinacijo znakov neznani tiskar združil v vzorčno knjigo že v začetku 16. stoletja. To besedilo pa ni zgolj preživelo pet stoletij, temveč se je z malenkostnimi spremembami uspešno uveljavilo tudi v elektronskem namiznem založništvu. Na priljubljenosti je Lorem Ipsum pridobil v sedemdesetih letih prejšnjega stoletja.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5" name="Google Shape;305;p45"/>
          <p:cNvSpPr txBox="1">
            <a:spLocks noGrp="1"/>
          </p:cNvSpPr>
          <p:nvPr>
            <p:ph type="subTitle" idx="2"/>
          </p:nvPr>
        </p:nvSpPr>
        <p:spPr>
          <a:xfrm>
            <a:off x="1211050" y="1667625"/>
            <a:ext cx="28593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Lorem Ipsum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je slepi tekst, ki se uporablja pri razvoju tipografij in pri pripravi za tisk. Lorem Ipsum je v uporabi že več kot petsto let saj je to kombinacijo znakov neznani tiskar združil v vzorčno knjigo že v začetku 16. stoletja. To besedilo pa ni zgolj preživelo pet stoletij, temveč se je z malenkostnimi spremembami uspešno uveljavilo tudi v elektronskem namiznem založništvu. Na priljubljenosti je Lorem Ipsum pridobil v sedemdesetih letih prejšnjega stoletja.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1074800" y="873138"/>
            <a:ext cx="3673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NASLOV </a:t>
            </a:r>
            <a:b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dirty="0">
                <a:solidFill>
                  <a:srgbClr val="1F42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VSEBINE</a:t>
            </a:r>
            <a:endParaRPr dirty="0">
              <a:solidFill>
                <a:srgbClr val="1F42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Google Shape;311;p46"/>
          <p:cNvSpPr txBox="1">
            <a:spLocks noGrp="1"/>
          </p:cNvSpPr>
          <p:nvPr>
            <p:ph type="subTitle" idx="1"/>
          </p:nvPr>
        </p:nvSpPr>
        <p:spPr>
          <a:xfrm>
            <a:off x="1068025" y="1952862"/>
            <a:ext cx="3673200" cy="2052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Tx/>
              <a:buSzPts val="1100"/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Lorem Ipsum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je slepi tekst, ki se uporablja pri razvoju tipografij in pri pripravi za tisk. Lorem Ipsum je v uporabi že več kot petsto let saj je:</a:t>
            </a:r>
          </a:p>
          <a:p>
            <a:pPr marL="0" lvl="0" indent="0">
              <a:buClrTx/>
              <a:buSzPts val="110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Tx/>
              <a:buSzPts val="11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kombinacijo znakov </a:t>
            </a:r>
          </a:p>
          <a:p>
            <a:pPr marL="171450" indent="-171450">
              <a:buClrTx/>
              <a:buSzPts val="11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neznani tiskar združil v </a:t>
            </a:r>
          </a:p>
          <a:p>
            <a:pPr marL="171450" indent="-171450">
              <a:buClrTx/>
              <a:buSzPts val="11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vzorčno knjigo že v začetku 16. stoletja. </a:t>
            </a:r>
          </a:p>
          <a:p>
            <a:pPr marL="0" lvl="0" indent="0">
              <a:buClrTx/>
              <a:buSzPts val="110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Tx/>
              <a:buSzPts val="1100"/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besedilo pa ni zgolj preživelo pet stoletij, temveč se je z malenkostnimi spremembami uspešno uveljavilo.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2" name="Google Shape;312;p46"/>
          <p:cNvPicPr preferRelativeResize="0">
            <a:picLocks noGrp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95700" y="0"/>
            <a:ext cx="5448300" cy="5143500"/>
          </a:xfrm>
          <a:prstGeom prst="rtTriangle">
            <a:avLst/>
          </a:prstGeom>
        </p:spPr>
      </p:pic>
      <p:sp>
        <p:nvSpPr>
          <p:cNvPr id="313" name="Google Shape;313;p46"/>
          <p:cNvSpPr/>
          <p:nvPr/>
        </p:nvSpPr>
        <p:spPr>
          <a:xfrm>
            <a:off x="5826598" y="1057366"/>
            <a:ext cx="1716672" cy="1610935"/>
          </a:xfrm>
          <a:custGeom>
            <a:avLst/>
            <a:gdLst/>
            <a:ahLst/>
            <a:cxnLst/>
            <a:rect l="l" t="t" r="r" b="b"/>
            <a:pathLst>
              <a:path w="105156" h="98679" extrusionOk="0">
                <a:moveTo>
                  <a:pt x="0" y="98679"/>
                </a:moveTo>
                <a:lnTo>
                  <a:pt x="105156" y="0"/>
                </a:lnTo>
                <a:lnTo>
                  <a:pt x="1143" y="0"/>
                </a:lnTo>
                <a:close/>
              </a:path>
            </a:pathLst>
          </a:custGeom>
          <a:solidFill>
            <a:srgbClr val="91B93E"/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1B93E"/>
                </a:solidFill>
              </a:rPr>
              <a:t>NASLOV &amp; NASLOV</a:t>
            </a:r>
            <a:endParaRPr dirty="0">
              <a:solidFill>
                <a:srgbClr val="91B93E"/>
              </a:solidFill>
            </a:endParaRPr>
          </a:p>
        </p:txBody>
      </p:sp>
      <p:sp>
        <p:nvSpPr>
          <p:cNvPr id="319" name="Google Shape;319;p47"/>
          <p:cNvSpPr txBox="1">
            <a:spLocks noGrp="1"/>
          </p:cNvSpPr>
          <p:nvPr>
            <p:ph type="subTitle" idx="1"/>
          </p:nvPr>
        </p:nvSpPr>
        <p:spPr>
          <a:xfrm>
            <a:off x="3177300" y="3465537"/>
            <a:ext cx="37305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b="1" dirty="0"/>
              <a:t>Lorem Ipsum</a:t>
            </a:r>
            <a:r>
              <a:rPr lang="en-GB" dirty="0"/>
              <a:t> je slepi tekst, ki se uporablja pri razvoju tipografij in pri pripravi za tisk. Lorem Ipsum je v uporabi že več kot petsto let saj je to kombinacijo kot .</a:t>
            </a:r>
            <a:endParaRPr dirty="0"/>
          </a:p>
        </p:txBody>
      </p:sp>
      <p:sp>
        <p:nvSpPr>
          <p:cNvPr id="320" name="Google Shape;320;p47"/>
          <p:cNvSpPr txBox="1">
            <a:spLocks noGrp="1"/>
          </p:cNvSpPr>
          <p:nvPr>
            <p:ph type="subTitle" idx="2"/>
          </p:nvPr>
        </p:nvSpPr>
        <p:spPr>
          <a:xfrm>
            <a:off x="3177300" y="1970562"/>
            <a:ext cx="37305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b="1" dirty="0"/>
              <a:t>Lorem Ipsum</a:t>
            </a:r>
            <a:r>
              <a:rPr lang="en-GB" dirty="0"/>
              <a:t> je slepi tekst, ki se uporablja pri razvoju tipografij in pri pripravi za tisk. Lorem Ipsum je v uporabi že več kot petsto let saj je to kombinacijo .</a:t>
            </a:r>
            <a:endParaRPr dirty="0"/>
          </a:p>
        </p:txBody>
      </p:sp>
      <p:sp>
        <p:nvSpPr>
          <p:cNvPr id="321" name="Google Shape;321;p47"/>
          <p:cNvSpPr txBox="1">
            <a:spLocks noGrp="1"/>
          </p:cNvSpPr>
          <p:nvPr>
            <p:ph type="subTitle" idx="3"/>
          </p:nvPr>
        </p:nvSpPr>
        <p:spPr>
          <a:xfrm>
            <a:off x="3177303" y="1525138"/>
            <a:ext cx="3730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PODROČJE #1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322" name="Google Shape;322;p47"/>
          <p:cNvSpPr txBox="1">
            <a:spLocks noGrp="1"/>
          </p:cNvSpPr>
          <p:nvPr>
            <p:ph type="subTitle" idx="4"/>
          </p:nvPr>
        </p:nvSpPr>
        <p:spPr>
          <a:xfrm>
            <a:off x="3177303" y="3020113"/>
            <a:ext cx="3730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PODROČJE #2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323" name="Google Shape;323;p47"/>
          <p:cNvSpPr/>
          <p:nvPr/>
        </p:nvSpPr>
        <p:spPr>
          <a:xfrm>
            <a:off x="2236200" y="1792850"/>
            <a:ext cx="657300" cy="624600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1F4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7"/>
          <p:cNvSpPr/>
          <p:nvPr/>
        </p:nvSpPr>
        <p:spPr>
          <a:xfrm>
            <a:off x="2236200" y="3287825"/>
            <a:ext cx="657300" cy="624600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91B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47"/>
          <p:cNvGrpSpPr/>
          <p:nvPr/>
        </p:nvGrpSpPr>
        <p:grpSpPr>
          <a:xfrm>
            <a:off x="2394500" y="1949313"/>
            <a:ext cx="340675" cy="341725"/>
            <a:chOff x="4051463" y="3447425"/>
            <a:chExt cx="340675" cy="341725"/>
          </a:xfrm>
        </p:grpSpPr>
        <p:sp>
          <p:nvSpPr>
            <p:cNvPr id="326" name="Google Shape;326;p47"/>
            <p:cNvSpPr/>
            <p:nvPr/>
          </p:nvSpPr>
          <p:spPr>
            <a:xfrm>
              <a:off x="4233038" y="3447425"/>
              <a:ext cx="159100" cy="213700"/>
            </a:xfrm>
            <a:custGeom>
              <a:avLst/>
              <a:gdLst/>
              <a:ahLst/>
              <a:cxnLst/>
              <a:rect l="l" t="t" r="r" b="b"/>
              <a:pathLst>
                <a:path w="6364" h="8548" extrusionOk="0">
                  <a:moveTo>
                    <a:pt x="3168" y="464"/>
                  </a:moveTo>
                  <a:cubicBezTo>
                    <a:pt x="4684" y="464"/>
                    <a:pt x="5926" y="1666"/>
                    <a:pt x="5967" y="3181"/>
                  </a:cubicBezTo>
                  <a:cubicBezTo>
                    <a:pt x="5967" y="3823"/>
                    <a:pt x="5449" y="4888"/>
                    <a:pt x="4506" y="6267"/>
                  </a:cubicBezTo>
                  <a:cubicBezTo>
                    <a:pt x="3974" y="7045"/>
                    <a:pt x="3428" y="7714"/>
                    <a:pt x="3182" y="8028"/>
                  </a:cubicBezTo>
                  <a:cubicBezTo>
                    <a:pt x="2923" y="7714"/>
                    <a:pt x="2377" y="7045"/>
                    <a:pt x="1844" y="6267"/>
                  </a:cubicBezTo>
                  <a:cubicBezTo>
                    <a:pt x="888" y="4888"/>
                    <a:pt x="383" y="3823"/>
                    <a:pt x="383" y="3181"/>
                  </a:cubicBezTo>
                  <a:cubicBezTo>
                    <a:pt x="424" y="1666"/>
                    <a:pt x="1667" y="464"/>
                    <a:pt x="3168" y="464"/>
                  </a:cubicBezTo>
                  <a:close/>
                  <a:moveTo>
                    <a:pt x="3182" y="0"/>
                  </a:moveTo>
                  <a:cubicBezTo>
                    <a:pt x="1421" y="0"/>
                    <a:pt x="1" y="1420"/>
                    <a:pt x="1" y="3181"/>
                  </a:cubicBezTo>
                  <a:cubicBezTo>
                    <a:pt x="1" y="4888"/>
                    <a:pt x="2909" y="8329"/>
                    <a:pt x="3032" y="8479"/>
                  </a:cubicBezTo>
                  <a:cubicBezTo>
                    <a:pt x="3073" y="8520"/>
                    <a:pt x="3127" y="8547"/>
                    <a:pt x="3182" y="8547"/>
                  </a:cubicBezTo>
                  <a:cubicBezTo>
                    <a:pt x="3237" y="8547"/>
                    <a:pt x="3291" y="8520"/>
                    <a:pt x="3332" y="8479"/>
                  </a:cubicBezTo>
                  <a:cubicBezTo>
                    <a:pt x="3455" y="8329"/>
                    <a:pt x="6363" y="4888"/>
                    <a:pt x="6363" y="3181"/>
                  </a:cubicBezTo>
                  <a:cubicBezTo>
                    <a:pt x="6363" y="1420"/>
                    <a:pt x="4943" y="0"/>
                    <a:pt x="3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7"/>
            <p:cNvSpPr/>
            <p:nvPr/>
          </p:nvSpPr>
          <p:spPr>
            <a:xfrm>
              <a:off x="4248063" y="3468800"/>
              <a:ext cx="129400" cy="116500"/>
            </a:xfrm>
            <a:custGeom>
              <a:avLst/>
              <a:gdLst/>
              <a:ahLst/>
              <a:cxnLst/>
              <a:rect l="l" t="t" r="r" b="b"/>
              <a:pathLst>
                <a:path w="5176" h="4660" extrusionOk="0">
                  <a:moveTo>
                    <a:pt x="2570" y="0"/>
                  </a:moveTo>
                  <a:cubicBezTo>
                    <a:pt x="1860" y="0"/>
                    <a:pt x="1165" y="326"/>
                    <a:pt x="711" y="920"/>
                  </a:cubicBezTo>
                  <a:cubicBezTo>
                    <a:pt x="1" y="1862"/>
                    <a:pt x="110" y="3186"/>
                    <a:pt x="956" y="4006"/>
                  </a:cubicBezTo>
                  <a:cubicBezTo>
                    <a:pt x="1406" y="4440"/>
                    <a:pt x="1989" y="4660"/>
                    <a:pt x="2575" y="4660"/>
                  </a:cubicBezTo>
                  <a:cubicBezTo>
                    <a:pt x="3093" y="4660"/>
                    <a:pt x="3613" y="4488"/>
                    <a:pt x="4042" y="4142"/>
                  </a:cubicBezTo>
                  <a:cubicBezTo>
                    <a:pt x="4957" y="3391"/>
                    <a:pt x="5175" y="2081"/>
                    <a:pt x="4547" y="1084"/>
                  </a:cubicBezTo>
                  <a:cubicBezTo>
                    <a:pt x="4506" y="1014"/>
                    <a:pt x="4446" y="985"/>
                    <a:pt x="4386" y="985"/>
                  </a:cubicBezTo>
                  <a:cubicBezTo>
                    <a:pt x="4248" y="985"/>
                    <a:pt x="4111" y="1140"/>
                    <a:pt x="4206" y="1302"/>
                  </a:cubicBezTo>
                  <a:cubicBezTo>
                    <a:pt x="4725" y="2122"/>
                    <a:pt x="4547" y="3214"/>
                    <a:pt x="3796" y="3828"/>
                  </a:cubicBezTo>
                  <a:cubicBezTo>
                    <a:pt x="3436" y="4118"/>
                    <a:pt x="3003" y="4262"/>
                    <a:pt x="2572" y="4262"/>
                  </a:cubicBezTo>
                  <a:cubicBezTo>
                    <a:pt x="2087" y="4262"/>
                    <a:pt x="1605" y="4080"/>
                    <a:pt x="1229" y="3719"/>
                  </a:cubicBezTo>
                  <a:cubicBezTo>
                    <a:pt x="519" y="3050"/>
                    <a:pt x="438" y="1944"/>
                    <a:pt x="1025" y="1166"/>
                  </a:cubicBezTo>
                  <a:cubicBezTo>
                    <a:pt x="1400" y="668"/>
                    <a:pt x="1978" y="399"/>
                    <a:pt x="2567" y="399"/>
                  </a:cubicBezTo>
                  <a:cubicBezTo>
                    <a:pt x="2898" y="399"/>
                    <a:pt x="3232" y="484"/>
                    <a:pt x="3537" y="661"/>
                  </a:cubicBezTo>
                  <a:cubicBezTo>
                    <a:pt x="3563" y="680"/>
                    <a:pt x="3589" y="689"/>
                    <a:pt x="3616" y="689"/>
                  </a:cubicBezTo>
                  <a:cubicBezTo>
                    <a:pt x="3772" y="689"/>
                    <a:pt x="3917" y="389"/>
                    <a:pt x="3742" y="319"/>
                  </a:cubicBezTo>
                  <a:cubicBezTo>
                    <a:pt x="3373" y="103"/>
                    <a:pt x="2969" y="0"/>
                    <a:pt x="2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7"/>
            <p:cNvSpPr/>
            <p:nvPr/>
          </p:nvSpPr>
          <p:spPr>
            <a:xfrm>
              <a:off x="4285363" y="3487875"/>
              <a:ext cx="53775" cy="78525"/>
            </a:xfrm>
            <a:custGeom>
              <a:avLst/>
              <a:gdLst/>
              <a:ahLst/>
              <a:cxnLst/>
              <a:rect l="l" t="t" r="r" b="b"/>
              <a:pathLst>
                <a:path w="2151" h="3141" extrusionOk="0">
                  <a:moveTo>
                    <a:pt x="1077" y="0"/>
                  </a:moveTo>
                  <a:cubicBezTo>
                    <a:pt x="983" y="0"/>
                    <a:pt x="891" y="61"/>
                    <a:pt x="884" y="184"/>
                  </a:cubicBezTo>
                  <a:lnTo>
                    <a:pt x="884" y="403"/>
                  </a:lnTo>
                  <a:cubicBezTo>
                    <a:pt x="0" y="495"/>
                    <a:pt x="98" y="1773"/>
                    <a:pt x="919" y="1773"/>
                  </a:cubicBezTo>
                  <a:cubicBezTo>
                    <a:pt x="947" y="1773"/>
                    <a:pt x="977" y="1771"/>
                    <a:pt x="1007" y="1768"/>
                  </a:cubicBezTo>
                  <a:lnTo>
                    <a:pt x="1144" y="1768"/>
                  </a:lnTo>
                  <a:cubicBezTo>
                    <a:pt x="1526" y="1768"/>
                    <a:pt x="1526" y="2342"/>
                    <a:pt x="1144" y="2342"/>
                  </a:cubicBezTo>
                  <a:lnTo>
                    <a:pt x="939" y="2342"/>
                  </a:lnTo>
                  <a:cubicBezTo>
                    <a:pt x="816" y="2342"/>
                    <a:pt x="720" y="2246"/>
                    <a:pt x="720" y="2123"/>
                  </a:cubicBezTo>
                  <a:cubicBezTo>
                    <a:pt x="707" y="2007"/>
                    <a:pt x="611" y="1949"/>
                    <a:pt x="517" y="1949"/>
                  </a:cubicBezTo>
                  <a:cubicBezTo>
                    <a:pt x="424" y="1949"/>
                    <a:pt x="331" y="2007"/>
                    <a:pt x="325" y="2123"/>
                  </a:cubicBezTo>
                  <a:cubicBezTo>
                    <a:pt x="325" y="2451"/>
                    <a:pt x="557" y="2710"/>
                    <a:pt x="871" y="2738"/>
                  </a:cubicBezTo>
                  <a:lnTo>
                    <a:pt x="871" y="2956"/>
                  </a:lnTo>
                  <a:cubicBezTo>
                    <a:pt x="884" y="3079"/>
                    <a:pt x="980" y="3140"/>
                    <a:pt x="1075" y="3140"/>
                  </a:cubicBezTo>
                  <a:cubicBezTo>
                    <a:pt x="1171" y="3140"/>
                    <a:pt x="1267" y="3079"/>
                    <a:pt x="1280" y="2956"/>
                  </a:cubicBezTo>
                  <a:lnTo>
                    <a:pt x="1280" y="2738"/>
                  </a:lnTo>
                  <a:cubicBezTo>
                    <a:pt x="2151" y="2645"/>
                    <a:pt x="2066" y="1367"/>
                    <a:pt x="1234" y="1367"/>
                  </a:cubicBezTo>
                  <a:cubicBezTo>
                    <a:pt x="1205" y="1367"/>
                    <a:pt x="1175" y="1369"/>
                    <a:pt x="1144" y="1372"/>
                  </a:cubicBezTo>
                  <a:lnTo>
                    <a:pt x="1007" y="1372"/>
                  </a:lnTo>
                  <a:cubicBezTo>
                    <a:pt x="625" y="1372"/>
                    <a:pt x="625" y="799"/>
                    <a:pt x="1007" y="799"/>
                  </a:cubicBezTo>
                  <a:lnTo>
                    <a:pt x="1212" y="799"/>
                  </a:lnTo>
                  <a:cubicBezTo>
                    <a:pt x="1335" y="799"/>
                    <a:pt x="1430" y="894"/>
                    <a:pt x="1430" y="1017"/>
                  </a:cubicBezTo>
                  <a:lnTo>
                    <a:pt x="1430" y="1154"/>
                  </a:lnTo>
                  <a:cubicBezTo>
                    <a:pt x="1430" y="1256"/>
                    <a:pt x="1502" y="1346"/>
                    <a:pt x="1612" y="1346"/>
                  </a:cubicBezTo>
                  <a:cubicBezTo>
                    <a:pt x="1620" y="1346"/>
                    <a:pt x="1627" y="1346"/>
                    <a:pt x="1635" y="1345"/>
                  </a:cubicBezTo>
                  <a:cubicBezTo>
                    <a:pt x="1744" y="1345"/>
                    <a:pt x="1840" y="1263"/>
                    <a:pt x="1840" y="1154"/>
                  </a:cubicBezTo>
                  <a:lnTo>
                    <a:pt x="1840" y="1017"/>
                  </a:lnTo>
                  <a:cubicBezTo>
                    <a:pt x="1840" y="690"/>
                    <a:pt x="1594" y="430"/>
                    <a:pt x="1280" y="403"/>
                  </a:cubicBezTo>
                  <a:lnTo>
                    <a:pt x="1280" y="184"/>
                  </a:lnTo>
                  <a:cubicBezTo>
                    <a:pt x="1267" y="61"/>
                    <a:pt x="1171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7"/>
            <p:cNvSpPr/>
            <p:nvPr/>
          </p:nvSpPr>
          <p:spPr>
            <a:xfrm>
              <a:off x="4051463" y="3613550"/>
              <a:ext cx="137925" cy="175575"/>
            </a:xfrm>
            <a:custGeom>
              <a:avLst/>
              <a:gdLst/>
              <a:ahLst/>
              <a:cxnLst/>
              <a:rect l="l" t="t" r="r" b="b"/>
              <a:pathLst>
                <a:path w="5517" h="7023" extrusionOk="0">
                  <a:moveTo>
                    <a:pt x="2758" y="496"/>
                  </a:moveTo>
                  <a:lnTo>
                    <a:pt x="4875" y="2776"/>
                  </a:lnTo>
                  <a:lnTo>
                    <a:pt x="656" y="2776"/>
                  </a:lnTo>
                  <a:lnTo>
                    <a:pt x="2758" y="496"/>
                  </a:lnTo>
                  <a:close/>
                  <a:moveTo>
                    <a:pt x="3195" y="4674"/>
                  </a:moveTo>
                  <a:lnTo>
                    <a:pt x="3195" y="6612"/>
                  </a:lnTo>
                  <a:lnTo>
                    <a:pt x="3195" y="6626"/>
                  </a:lnTo>
                  <a:lnTo>
                    <a:pt x="2308" y="6626"/>
                  </a:lnTo>
                  <a:lnTo>
                    <a:pt x="2308" y="4674"/>
                  </a:lnTo>
                  <a:close/>
                  <a:moveTo>
                    <a:pt x="5120" y="3172"/>
                  </a:moveTo>
                  <a:lnTo>
                    <a:pt x="5120" y="6626"/>
                  </a:lnTo>
                  <a:lnTo>
                    <a:pt x="3591" y="6626"/>
                  </a:lnTo>
                  <a:lnTo>
                    <a:pt x="3591" y="4469"/>
                  </a:lnTo>
                  <a:cubicBezTo>
                    <a:pt x="3591" y="4367"/>
                    <a:pt x="3519" y="4276"/>
                    <a:pt x="3421" y="4276"/>
                  </a:cubicBezTo>
                  <a:cubicBezTo>
                    <a:pt x="3414" y="4276"/>
                    <a:pt x="3407" y="4277"/>
                    <a:pt x="3400" y="4278"/>
                  </a:cubicBezTo>
                  <a:lnTo>
                    <a:pt x="2117" y="4278"/>
                  </a:lnTo>
                  <a:cubicBezTo>
                    <a:pt x="2110" y="4277"/>
                    <a:pt x="2103" y="4276"/>
                    <a:pt x="2096" y="4276"/>
                  </a:cubicBezTo>
                  <a:cubicBezTo>
                    <a:pt x="1995" y="4276"/>
                    <a:pt x="1912" y="4367"/>
                    <a:pt x="1912" y="4469"/>
                  </a:cubicBezTo>
                  <a:lnTo>
                    <a:pt x="1912" y="6612"/>
                  </a:lnTo>
                  <a:lnTo>
                    <a:pt x="396" y="6612"/>
                  </a:lnTo>
                  <a:lnTo>
                    <a:pt x="396" y="3172"/>
                  </a:lnTo>
                  <a:close/>
                  <a:moveTo>
                    <a:pt x="2758" y="1"/>
                  </a:moveTo>
                  <a:cubicBezTo>
                    <a:pt x="2704" y="1"/>
                    <a:pt x="2649" y="25"/>
                    <a:pt x="2608" y="73"/>
                  </a:cubicBezTo>
                  <a:lnTo>
                    <a:pt x="55" y="2844"/>
                  </a:lnTo>
                  <a:cubicBezTo>
                    <a:pt x="14" y="2871"/>
                    <a:pt x="0" y="2926"/>
                    <a:pt x="0" y="2981"/>
                  </a:cubicBezTo>
                  <a:lnTo>
                    <a:pt x="0" y="6817"/>
                  </a:lnTo>
                  <a:cubicBezTo>
                    <a:pt x="0" y="6926"/>
                    <a:pt x="82" y="7022"/>
                    <a:pt x="191" y="7022"/>
                  </a:cubicBezTo>
                  <a:lnTo>
                    <a:pt x="5311" y="7022"/>
                  </a:lnTo>
                  <a:cubicBezTo>
                    <a:pt x="5421" y="7022"/>
                    <a:pt x="5516" y="6926"/>
                    <a:pt x="5516" y="6817"/>
                  </a:cubicBezTo>
                  <a:lnTo>
                    <a:pt x="5516" y="2967"/>
                  </a:lnTo>
                  <a:cubicBezTo>
                    <a:pt x="5516" y="2926"/>
                    <a:pt x="5489" y="2871"/>
                    <a:pt x="5462" y="2844"/>
                  </a:cubicBezTo>
                  <a:lnTo>
                    <a:pt x="2908" y="73"/>
                  </a:lnTo>
                  <a:cubicBezTo>
                    <a:pt x="2868" y="25"/>
                    <a:pt x="2813" y="1"/>
                    <a:pt x="2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7"/>
            <p:cNvSpPr/>
            <p:nvPr/>
          </p:nvSpPr>
          <p:spPr>
            <a:xfrm>
              <a:off x="4282188" y="3650825"/>
              <a:ext cx="15875" cy="10325"/>
            </a:xfrm>
            <a:custGeom>
              <a:avLst/>
              <a:gdLst/>
              <a:ahLst/>
              <a:cxnLst/>
              <a:rect l="l" t="t" r="r" b="b"/>
              <a:pathLst>
                <a:path w="635" h="413" extrusionOk="0">
                  <a:moveTo>
                    <a:pt x="380" y="0"/>
                  </a:moveTo>
                  <a:cubicBezTo>
                    <a:pt x="372" y="0"/>
                    <a:pt x="364" y="1"/>
                    <a:pt x="356" y="1"/>
                  </a:cubicBezTo>
                  <a:lnTo>
                    <a:pt x="247" y="1"/>
                  </a:lnTo>
                  <a:cubicBezTo>
                    <a:pt x="1" y="29"/>
                    <a:pt x="1" y="384"/>
                    <a:pt x="247" y="411"/>
                  </a:cubicBezTo>
                  <a:lnTo>
                    <a:pt x="356" y="411"/>
                  </a:lnTo>
                  <a:cubicBezTo>
                    <a:pt x="364" y="412"/>
                    <a:pt x="372" y="412"/>
                    <a:pt x="380" y="412"/>
                  </a:cubicBezTo>
                  <a:cubicBezTo>
                    <a:pt x="635" y="412"/>
                    <a:pt x="635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7"/>
            <p:cNvSpPr/>
            <p:nvPr/>
          </p:nvSpPr>
          <p:spPr>
            <a:xfrm>
              <a:off x="4239188" y="3666625"/>
              <a:ext cx="14025" cy="14725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336" y="0"/>
                  </a:moveTo>
                  <a:cubicBezTo>
                    <a:pt x="260" y="0"/>
                    <a:pt x="189" y="40"/>
                    <a:pt x="151" y="107"/>
                  </a:cubicBezTo>
                  <a:cubicBezTo>
                    <a:pt x="110" y="175"/>
                    <a:pt x="83" y="243"/>
                    <a:pt x="55" y="312"/>
                  </a:cubicBezTo>
                  <a:cubicBezTo>
                    <a:pt x="1" y="448"/>
                    <a:pt x="96" y="585"/>
                    <a:pt x="219" y="585"/>
                  </a:cubicBezTo>
                  <a:cubicBezTo>
                    <a:pt x="231" y="587"/>
                    <a:pt x="243" y="588"/>
                    <a:pt x="254" y="588"/>
                  </a:cubicBezTo>
                  <a:cubicBezTo>
                    <a:pt x="310" y="588"/>
                    <a:pt x="363" y="562"/>
                    <a:pt x="397" y="516"/>
                  </a:cubicBezTo>
                  <a:cubicBezTo>
                    <a:pt x="410" y="489"/>
                    <a:pt x="424" y="448"/>
                    <a:pt x="438" y="421"/>
                  </a:cubicBezTo>
                  <a:cubicBezTo>
                    <a:pt x="465" y="380"/>
                    <a:pt x="479" y="339"/>
                    <a:pt x="506" y="312"/>
                  </a:cubicBezTo>
                  <a:cubicBezTo>
                    <a:pt x="560" y="216"/>
                    <a:pt x="519" y="93"/>
                    <a:pt x="424" y="25"/>
                  </a:cubicBezTo>
                  <a:lnTo>
                    <a:pt x="438" y="25"/>
                  </a:lnTo>
                  <a:cubicBezTo>
                    <a:pt x="404" y="8"/>
                    <a:pt x="369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7"/>
            <p:cNvSpPr/>
            <p:nvPr/>
          </p:nvSpPr>
          <p:spPr>
            <a:xfrm>
              <a:off x="4355238" y="3723675"/>
              <a:ext cx="14700" cy="13900"/>
            </a:xfrm>
            <a:custGeom>
              <a:avLst/>
              <a:gdLst/>
              <a:ahLst/>
              <a:cxnLst/>
              <a:rect l="l" t="t" r="r" b="b"/>
              <a:pathLst>
                <a:path w="588" h="556" extrusionOk="0">
                  <a:moveTo>
                    <a:pt x="219" y="1"/>
                  </a:moveTo>
                  <a:cubicBezTo>
                    <a:pt x="166" y="1"/>
                    <a:pt x="112" y="21"/>
                    <a:pt x="69" y="64"/>
                  </a:cubicBezTo>
                  <a:cubicBezTo>
                    <a:pt x="1" y="146"/>
                    <a:pt x="1" y="269"/>
                    <a:pt x="83" y="351"/>
                  </a:cubicBezTo>
                  <a:cubicBezTo>
                    <a:pt x="124" y="392"/>
                    <a:pt x="165" y="433"/>
                    <a:pt x="206" y="473"/>
                  </a:cubicBezTo>
                  <a:cubicBezTo>
                    <a:pt x="233" y="528"/>
                    <a:pt x="301" y="555"/>
                    <a:pt x="356" y="555"/>
                  </a:cubicBezTo>
                  <a:cubicBezTo>
                    <a:pt x="397" y="555"/>
                    <a:pt x="451" y="542"/>
                    <a:pt x="479" y="514"/>
                  </a:cubicBezTo>
                  <a:cubicBezTo>
                    <a:pt x="574" y="446"/>
                    <a:pt x="588" y="323"/>
                    <a:pt x="520" y="228"/>
                  </a:cubicBezTo>
                  <a:cubicBezTo>
                    <a:pt x="479" y="159"/>
                    <a:pt x="410" y="105"/>
                    <a:pt x="356" y="50"/>
                  </a:cubicBezTo>
                  <a:cubicBezTo>
                    <a:pt x="317" y="18"/>
                    <a:pt x="268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7"/>
            <p:cNvSpPr/>
            <p:nvPr/>
          </p:nvSpPr>
          <p:spPr>
            <a:xfrm>
              <a:off x="4238313" y="3691525"/>
              <a:ext cx="13875" cy="14975"/>
            </a:xfrm>
            <a:custGeom>
              <a:avLst/>
              <a:gdLst/>
              <a:ahLst/>
              <a:cxnLst/>
              <a:rect l="l" t="t" r="r" b="b"/>
              <a:pathLst>
                <a:path w="555" h="599" extrusionOk="0">
                  <a:moveTo>
                    <a:pt x="245" y="0"/>
                  </a:moveTo>
                  <a:cubicBezTo>
                    <a:pt x="123" y="0"/>
                    <a:pt x="0" y="102"/>
                    <a:pt x="49" y="258"/>
                  </a:cubicBezTo>
                  <a:cubicBezTo>
                    <a:pt x="63" y="340"/>
                    <a:pt x="104" y="421"/>
                    <a:pt x="145" y="503"/>
                  </a:cubicBezTo>
                  <a:cubicBezTo>
                    <a:pt x="172" y="558"/>
                    <a:pt x="240" y="599"/>
                    <a:pt x="309" y="599"/>
                  </a:cubicBezTo>
                  <a:cubicBezTo>
                    <a:pt x="459" y="599"/>
                    <a:pt x="554" y="449"/>
                    <a:pt x="500" y="312"/>
                  </a:cubicBezTo>
                  <a:lnTo>
                    <a:pt x="486" y="312"/>
                  </a:lnTo>
                  <a:cubicBezTo>
                    <a:pt x="473" y="258"/>
                    <a:pt x="445" y="203"/>
                    <a:pt x="432" y="148"/>
                  </a:cubicBezTo>
                  <a:cubicBezTo>
                    <a:pt x="404" y="45"/>
                    <a:pt x="325" y="0"/>
                    <a:pt x="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7"/>
            <p:cNvSpPr/>
            <p:nvPr/>
          </p:nvSpPr>
          <p:spPr>
            <a:xfrm>
              <a:off x="4221988" y="3778825"/>
              <a:ext cx="18600" cy="10325"/>
            </a:xfrm>
            <a:custGeom>
              <a:avLst/>
              <a:gdLst/>
              <a:ahLst/>
              <a:cxnLst/>
              <a:rect l="l" t="t" r="r" b="b"/>
              <a:pathLst>
                <a:path w="744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98" y="411"/>
                  </a:lnTo>
                  <a:cubicBezTo>
                    <a:pt x="743" y="384"/>
                    <a:pt x="743" y="29"/>
                    <a:pt x="498" y="1"/>
                  </a:cubicBezTo>
                  <a:lnTo>
                    <a:pt x="293" y="1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7"/>
            <p:cNvSpPr/>
            <p:nvPr/>
          </p:nvSpPr>
          <p:spPr>
            <a:xfrm>
              <a:off x="4247938" y="3778825"/>
              <a:ext cx="18575" cy="10325"/>
            </a:xfrm>
            <a:custGeom>
              <a:avLst/>
              <a:gdLst/>
              <a:ahLst/>
              <a:cxnLst/>
              <a:rect l="l" t="t" r="r" b="b"/>
              <a:pathLst>
                <a:path w="743" h="413" extrusionOk="0">
                  <a:moveTo>
                    <a:pt x="267" y="0"/>
                  </a:moveTo>
                  <a:cubicBezTo>
                    <a:pt x="0" y="0"/>
                    <a:pt x="0" y="412"/>
                    <a:pt x="267" y="412"/>
                  </a:cubicBezTo>
                  <a:cubicBezTo>
                    <a:pt x="275" y="412"/>
                    <a:pt x="284" y="412"/>
                    <a:pt x="292" y="411"/>
                  </a:cubicBezTo>
                  <a:lnTo>
                    <a:pt x="497" y="411"/>
                  </a:lnTo>
                  <a:cubicBezTo>
                    <a:pt x="743" y="384"/>
                    <a:pt x="743" y="29"/>
                    <a:pt x="497" y="1"/>
                  </a:cubicBezTo>
                  <a:lnTo>
                    <a:pt x="292" y="1"/>
                  </a:lnTo>
                  <a:cubicBezTo>
                    <a:pt x="284" y="1"/>
                    <a:pt x="27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7"/>
            <p:cNvSpPr/>
            <p:nvPr/>
          </p:nvSpPr>
          <p:spPr>
            <a:xfrm>
              <a:off x="4299813" y="3778825"/>
              <a:ext cx="18250" cy="10325"/>
            </a:xfrm>
            <a:custGeom>
              <a:avLst/>
              <a:gdLst/>
              <a:ahLst/>
              <a:cxnLst/>
              <a:rect l="l" t="t" r="r" b="b"/>
              <a:pathLst>
                <a:path w="730" h="413" extrusionOk="0">
                  <a:moveTo>
                    <a:pt x="255" y="0"/>
                  </a:moveTo>
                  <a:cubicBezTo>
                    <a:pt x="0" y="0"/>
                    <a:pt x="0" y="412"/>
                    <a:pt x="255" y="412"/>
                  </a:cubicBezTo>
                  <a:cubicBezTo>
                    <a:pt x="263" y="412"/>
                    <a:pt x="271" y="412"/>
                    <a:pt x="279" y="411"/>
                  </a:cubicBezTo>
                  <a:lnTo>
                    <a:pt x="497" y="411"/>
                  </a:lnTo>
                  <a:cubicBezTo>
                    <a:pt x="730" y="384"/>
                    <a:pt x="730" y="29"/>
                    <a:pt x="497" y="1"/>
                  </a:cubicBezTo>
                  <a:lnTo>
                    <a:pt x="279" y="1"/>
                  </a:ln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7"/>
            <p:cNvSpPr/>
            <p:nvPr/>
          </p:nvSpPr>
          <p:spPr>
            <a:xfrm>
              <a:off x="4304738" y="3715025"/>
              <a:ext cx="18450" cy="9925"/>
            </a:xfrm>
            <a:custGeom>
              <a:avLst/>
              <a:gdLst/>
              <a:ahLst/>
              <a:cxnLst/>
              <a:rect l="l" t="t" r="r" b="b"/>
              <a:pathLst>
                <a:path w="738" h="397" extrusionOk="0">
                  <a:moveTo>
                    <a:pt x="259" y="0"/>
                  </a:moveTo>
                  <a:cubicBezTo>
                    <a:pt x="0" y="0"/>
                    <a:pt x="0" y="396"/>
                    <a:pt x="259" y="396"/>
                  </a:cubicBezTo>
                  <a:lnTo>
                    <a:pt x="478" y="396"/>
                  </a:lnTo>
                  <a:cubicBezTo>
                    <a:pt x="737" y="396"/>
                    <a:pt x="737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7"/>
            <p:cNvSpPr/>
            <p:nvPr/>
          </p:nvSpPr>
          <p:spPr>
            <a:xfrm>
              <a:off x="4330663" y="3715025"/>
              <a:ext cx="18700" cy="10275"/>
            </a:xfrm>
            <a:custGeom>
              <a:avLst/>
              <a:gdLst/>
              <a:ahLst/>
              <a:cxnLst/>
              <a:rect l="l" t="t" r="r" b="b"/>
              <a:pathLst>
                <a:path w="748" h="411" extrusionOk="0">
                  <a:moveTo>
                    <a:pt x="260" y="0"/>
                  </a:moveTo>
                  <a:cubicBezTo>
                    <a:pt x="1" y="0"/>
                    <a:pt x="1" y="410"/>
                    <a:pt x="260" y="410"/>
                  </a:cubicBezTo>
                  <a:lnTo>
                    <a:pt x="342" y="410"/>
                  </a:lnTo>
                  <a:cubicBezTo>
                    <a:pt x="356" y="403"/>
                    <a:pt x="373" y="400"/>
                    <a:pt x="392" y="400"/>
                  </a:cubicBezTo>
                  <a:cubicBezTo>
                    <a:pt x="410" y="400"/>
                    <a:pt x="431" y="403"/>
                    <a:pt x="451" y="410"/>
                  </a:cubicBezTo>
                  <a:lnTo>
                    <a:pt x="465" y="410"/>
                  </a:lnTo>
                  <a:cubicBezTo>
                    <a:pt x="469" y="410"/>
                    <a:pt x="474" y="410"/>
                    <a:pt x="478" y="410"/>
                  </a:cubicBezTo>
                  <a:cubicBezTo>
                    <a:pt x="738" y="410"/>
                    <a:pt x="747" y="14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7"/>
            <p:cNvSpPr/>
            <p:nvPr/>
          </p:nvSpPr>
          <p:spPr>
            <a:xfrm>
              <a:off x="4350413" y="3769800"/>
              <a:ext cx="16800" cy="13450"/>
            </a:xfrm>
            <a:custGeom>
              <a:avLst/>
              <a:gdLst/>
              <a:ahLst/>
              <a:cxnLst/>
              <a:rect l="l" t="t" r="r" b="b"/>
              <a:pathLst>
                <a:path w="672" h="538" extrusionOk="0">
                  <a:moveTo>
                    <a:pt x="446" y="1"/>
                  </a:moveTo>
                  <a:cubicBezTo>
                    <a:pt x="395" y="1"/>
                    <a:pt x="344" y="21"/>
                    <a:pt x="303" y="62"/>
                  </a:cubicBezTo>
                  <a:cubicBezTo>
                    <a:pt x="262" y="103"/>
                    <a:pt x="221" y="144"/>
                    <a:pt x="180" y="171"/>
                  </a:cubicBezTo>
                  <a:cubicBezTo>
                    <a:pt x="1" y="295"/>
                    <a:pt x="116" y="537"/>
                    <a:pt x="284" y="537"/>
                  </a:cubicBezTo>
                  <a:cubicBezTo>
                    <a:pt x="320" y="537"/>
                    <a:pt x="359" y="526"/>
                    <a:pt x="399" y="499"/>
                  </a:cubicBezTo>
                  <a:cubicBezTo>
                    <a:pt x="467" y="458"/>
                    <a:pt x="535" y="403"/>
                    <a:pt x="590" y="349"/>
                  </a:cubicBezTo>
                  <a:cubicBezTo>
                    <a:pt x="672" y="267"/>
                    <a:pt x="672" y="144"/>
                    <a:pt x="590" y="62"/>
                  </a:cubicBezTo>
                  <a:cubicBezTo>
                    <a:pt x="549" y="21"/>
                    <a:pt x="498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7"/>
            <p:cNvSpPr/>
            <p:nvPr/>
          </p:nvSpPr>
          <p:spPr>
            <a:xfrm>
              <a:off x="4365488" y="3746725"/>
              <a:ext cx="10600" cy="15075"/>
            </a:xfrm>
            <a:custGeom>
              <a:avLst/>
              <a:gdLst/>
              <a:ahLst/>
              <a:cxnLst/>
              <a:rect l="l" t="t" r="r" b="b"/>
              <a:pathLst>
                <a:path w="424" h="603" extrusionOk="0">
                  <a:moveTo>
                    <a:pt x="240" y="1"/>
                  </a:moveTo>
                  <a:cubicBezTo>
                    <a:pt x="233" y="1"/>
                    <a:pt x="226" y="1"/>
                    <a:pt x="219" y="2"/>
                  </a:cubicBezTo>
                  <a:cubicBezTo>
                    <a:pt x="110" y="2"/>
                    <a:pt x="28" y="84"/>
                    <a:pt x="28" y="193"/>
                  </a:cubicBezTo>
                  <a:lnTo>
                    <a:pt x="28" y="207"/>
                  </a:lnTo>
                  <a:cubicBezTo>
                    <a:pt x="28" y="261"/>
                    <a:pt x="28" y="330"/>
                    <a:pt x="14" y="384"/>
                  </a:cubicBezTo>
                  <a:cubicBezTo>
                    <a:pt x="0" y="494"/>
                    <a:pt x="69" y="589"/>
                    <a:pt x="192" y="603"/>
                  </a:cubicBezTo>
                  <a:lnTo>
                    <a:pt x="219" y="603"/>
                  </a:lnTo>
                  <a:cubicBezTo>
                    <a:pt x="314" y="603"/>
                    <a:pt x="396" y="535"/>
                    <a:pt x="410" y="439"/>
                  </a:cubicBezTo>
                  <a:cubicBezTo>
                    <a:pt x="424" y="357"/>
                    <a:pt x="424" y="289"/>
                    <a:pt x="424" y="220"/>
                  </a:cubicBezTo>
                  <a:lnTo>
                    <a:pt x="424" y="193"/>
                  </a:lnTo>
                  <a:cubicBezTo>
                    <a:pt x="424" y="91"/>
                    <a:pt x="340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7"/>
            <p:cNvSpPr/>
            <p:nvPr/>
          </p:nvSpPr>
          <p:spPr>
            <a:xfrm>
              <a:off x="4325738" y="3778825"/>
              <a:ext cx="18275" cy="10325"/>
            </a:xfrm>
            <a:custGeom>
              <a:avLst/>
              <a:gdLst/>
              <a:ahLst/>
              <a:cxnLst/>
              <a:rect l="l" t="t" r="r" b="b"/>
              <a:pathLst>
                <a:path w="731" h="413" extrusionOk="0">
                  <a:moveTo>
                    <a:pt x="256" y="0"/>
                  </a:moveTo>
                  <a:cubicBezTo>
                    <a:pt x="1" y="0"/>
                    <a:pt x="1" y="412"/>
                    <a:pt x="256" y="412"/>
                  </a:cubicBezTo>
                  <a:cubicBezTo>
                    <a:pt x="263" y="412"/>
                    <a:pt x="271" y="412"/>
                    <a:pt x="280" y="411"/>
                  </a:cubicBezTo>
                  <a:lnTo>
                    <a:pt x="484" y="411"/>
                  </a:lnTo>
                  <a:cubicBezTo>
                    <a:pt x="730" y="384"/>
                    <a:pt x="730" y="29"/>
                    <a:pt x="484" y="1"/>
                  </a:cubicBezTo>
                  <a:lnTo>
                    <a:pt x="280" y="1"/>
                  </a:lnTo>
                  <a:cubicBezTo>
                    <a:pt x="271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7"/>
            <p:cNvSpPr/>
            <p:nvPr/>
          </p:nvSpPr>
          <p:spPr>
            <a:xfrm>
              <a:off x="4254563" y="3711325"/>
              <a:ext cx="15725" cy="12075"/>
            </a:xfrm>
            <a:custGeom>
              <a:avLst/>
              <a:gdLst/>
              <a:ahLst/>
              <a:cxnLst/>
              <a:rect l="l" t="t" r="r" b="b"/>
              <a:pathLst>
                <a:path w="629" h="483" extrusionOk="0">
                  <a:moveTo>
                    <a:pt x="221" y="1"/>
                  </a:moveTo>
                  <a:cubicBezTo>
                    <a:pt x="150" y="1"/>
                    <a:pt x="79" y="41"/>
                    <a:pt x="41" y="107"/>
                  </a:cubicBezTo>
                  <a:cubicBezTo>
                    <a:pt x="0" y="203"/>
                    <a:pt x="27" y="326"/>
                    <a:pt x="123" y="380"/>
                  </a:cubicBezTo>
                  <a:cubicBezTo>
                    <a:pt x="205" y="408"/>
                    <a:pt x="273" y="449"/>
                    <a:pt x="355" y="476"/>
                  </a:cubicBezTo>
                  <a:cubicBezTo>
                    <a:pt x="374" y="481"/>
                    <a:pt x="393" y="483"/>
                    <a:pt x="411" y="483"/>
                  </a:cubicBezTo>
                  <a:cubicBezTo>
                    <a:pt x="499" y="483"/>
                    <a:pt x="578" y="430"/>
                    <a:pt x="601" y="339"/>
                  </a:cubicBezTo>
                  <a:cubicBezTo>
                    <a:pt x="628" y="230"/>
                    <a:pt x="573" y="121"/>
                    <a:pt x="478" y="94"/>
                  </a:cubicBezTo>
                  <a:cubicBezTo>
                    <a:pt x="423" y="66"/>
                    <a:pt x="369" y="53"/>
                    <a:pt x="314" y="25"/>
                  </a:cubicBezTo>
                  <a:cubicBezTo>
                    <a:pt x="285" y="9"/>
                    <a:pt x="25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7"/>
            <p:cNvSpPr/>
            <p:nvPr/>
          </p:nvSpPr>
          <p:spPr>
            <a:xfrm>
              <a:off x="4255913" y="3651725"/>
              <a:ext cx="17425" cy="11775"/>
            </a:xfrm>
            <a:custGeom>
              <a:avLst/>
              <a:gdLst/>
              <a:ahLst/>
              <a:cxnLst/>
              <a:rect l="l" t="t" r="r" b="b"/>
              <a:pathLst>
                <a:path w="697" h="471" extrusionOk="0">
                  <a:moveTo>
                    <a:pt x="473" y="0"/>
                  </a:moveTo>
                  <a:cubicBezTo>
                    <a:pt x="457" y="0"/>
                    <a:pt x="440" y="2"/>
                    <a:pt x="424" y="6"/>
                  </a:cubicBezTo>
                  <a:cubicBezTo>
                    <a:pt x="356" y="20"/>
                    <a:pt x="274" y="47"/>
                    <a:pt x="205" y="75"/>
                  </a:cubicBezTo>
                  <a:cubicBezTo>
                    <a:pt x="1" y="170"/>
                    <a:pt x="55" y="471"/>
                    <a:pt x="274" y="471"/>
                  </a:cubicBezTo>
                  <a:cubicBezTo>
                    <a:pt x="301" y="471"/>
                    <a:pt x="328" y="457"/>
                    <a:pt x="356" y="457"/>
                  </a:cubicBezTo>
                  <a:cubicBezTo>
                    <a:pt x="410" y="430"/>
                    <a:pt x="465" y="416"/>
                    <a:pt x="519" y="402"/>
                  </a:cubicBezTo>
                  <a:cubicBezTo>
                    <a:pt x="629" y="375"/>
                    <a:pt x="697" y="266"/>
                    <a:pt x="670" y="157"/>
                  </a:cubicBezTo>
                  <a:cubicBezTo>
                    <a:pt x="646" y="64"/>
                    <a:pt x="564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7"/>
            <p:cNvSpPr/>
            <p:nvPr/>
          </p:nvSpPr>
          <p:spPr>
            <a:xfrm>
              <a:off x="4278788" y="3715025"/>
              <a:ext cx="18450" cy="9925"/>
            </a:xfrm>
            <a:custGeom>
              <a:avLst/>
              <a:gdLst/>
              <a:ahLst/>
              <a:cxnLst/>
              <a:rect l="l" t="t" r="r" b="b"/>
              <a:pathLst>
                <a:path w="738" h="397" extrusionOk="0">
                  <a:moveTo>
                    <a:pt x="260" y="0"/>
                  </a:moveTo>
                  <a:cubicBezTo>
                    <a:pt x="0" y="0"/>
                    <a:pt x="0" y="396"/>
                    <a:pt x="260" y="396"/>
                  </a:cubicBezTo>
                  <a:lnTo>
                    <a:pt x="478" y="396"/>
                  </a:lnTo>
                  <a:cubicBezTo>
                    <a:pt x="738" y="396"/>
                    <a:pt x="738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7"/>
            <p:cNvSpPr/>
            <p:nvPr/>
          </p:nvSpPr>
          <p:spPr>
            <a:xfrm>
              <a:off x="4273863" y="3778825"/>
              <a:ext cx="18250" cy="10325"/>
            </a:xfrm>
            <a:custGeom>
              <a:avLst/>
              <a:gdLst/>
              <a:ahLst/>
              <a:cxnLst/>
              <a:rect l="l" t="t" r="r" b="b"/>
              <a:pathLst>
                <a:path w="730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98" y="411"/>
                  </a:lnTo>
                  <a:cubicBezTo>
                    <a:pt x="730" y="384"/>
                    <a:pt x="730" y="29"/>
                    <a:pt x="498" y="1"/>
                  </a:cubicBezTo>
                  <a:lnTo>
                    <a:pt x="293" y="1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7"/>
            <p:cNvSpPr/>
            <p:nvPr/>
          </p:nvSpPr>
          <p:spPr>
            <a:xfrm>
              <a:off x="4198438" y="3778825"/>
              <a:ext cx="15850" cy="10325"/>
            </a:xfrm>
            <a:custGeom>
              <a:avLst/>
              <a:gdLst/>
              <a:ahLst/>
              <a:cxnLst/>
              <a:rect l="l" t="t" r="r" b="b"/>
              <a:pathLst>
                <a:path w="634" h="413" extrusionOk="0">
                  <a:moveTo>
                    <a:pt x="268" y="0"/>
                  </a:moveTo>
                  <a:cubicBezTo>
                    <a:pt x="1" y="0"/>
                    <a:pt x="1" y="412"/>
                    <a:pt x="268" y="412"/>
                  </a:cubicBezTo>
                  <a:cubicBezTo>
                    <a:pt x="276" y="412"/>
                    <a:pt x="284" y="412"/>
                    <a:pt x="293" y="411"/>
                  </a:cubicBezTo>
                  <a:lnTo>
                    <a:pt x="402" y="411"/>
                  </a:lnTo>
                  <a:cubicBezTo>
                    <a:pt x="634" y="384"/>
                    <a:pt x="634" y="29"/>
                    <a:pt x="402" y="1"/>
                  </a:cubicBezTo>
                  <a:lnTo>
                    <a:pt x="293" y="1"/>
                  </a:lnTo>
                  <a:cubicBezTo>
                    <a:pt x="284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47"/>
          <p:cNvGrpSpPr/>
          <p:nvPr/>
        </p:nvGrpSpPr>
        <p:grpSpPr>
          <a:xfrm>
            <a:off x="2414125" y="3451950"/>
            <a:ext cx="301425" cy="341725"/>
            <a:chOff x="2540038" y="4191175"/>
            <a:chExt cx="301425" cy="341725"/>
          </a:xfrm>
        </p:grpSpPr>
        <p:sp>
          <p:nvSpPr>
            <p:cNvPr id="348" name="Google Shape;348;p47"/>
            <p:cNvSpPr/>
            <p:nvPr/>
          </p:nvSpPr>
          <p:spPr>
            <a:xfrm>
              <a:off x="2540038" y="4328725"/>
              <a:ext cx="301425" cy="204175"/>
            </a:xfrm>
            <a:custGeom>
              <a:avLst/>
              <a:gdLst/>
              <a:ahLst/>
              <a:cxnLst/>
              <a:rect l="l" t="t" r="r" b="b"/>
              <a:pathLst>
                <a:path w="12057" h="8167" extrusionOk="0">
                  <a:moveTo>
                    <a:pt x="4083" y="1"/>
                  </a:moveTo>
                  <a:cubicBezTo>
                    <a:pt x="3974" y="1"/>
                    <a:pt x="3892" y="83"/>
                    <a:pt x="3892" y="206"/>
                  </a:cubicBezTo>
                  <a:lnTo>
                    <a:pt x="3892" y="3878"/>
                  </a:lnTo>
                  <a:lnTo>
                    <a:pt x="205" y="3878"/>
                  </a:lnTo>
                  <a:cubicBezTo>
                    <a:pt x="96" y="3878"/>
                    <a:pt x="0" y="3974"/>
                    <a:pt x="0" y="4083"/>
                  </a:cubicBezTo>
                  <a:lnTo>
                    <a:pt x="0" y="7961"/>
                  </a:lnTo>
                  <a:cubicBezTo>
                    <a:pt x="0" y="8070"/>
                    <a:pt x="96" y="8166"/>
                    <a:pt x="205" y="8166"/>
                  </a:cubicBezTo>
                  <a:lnTo>
                    <a:pt x="7223" y="8166"/>
                  </a:lnTo>
                  <a:cubicBezTo>
                    <a:pt x="7469" y="8138"/>
                    <a:pt x="7469" y="7783"/>
                    <a:pt x="7223" y="7756"/>
                  </a:cubicBezTo>
                  <a:lnTo>
                    <a:pt x="396" y="7756"/>
                  </a:lnTo>
                  <a:lnTo>
                    <a:pt x="396" y="4288"/>
                  </a:lnTo>
                  <a:lnTo>
                    <a:pt x="4083" y="4288"/>
                  </a:lnTo>
                  <a:cubicBezTo>
                    <a:pt x="4192" y="4288"/>
                    <a:pt x="4288" y="4192"/>
                    <a:pt x="4288" y="4083"/>
                  </a:cubicBezTo>
                  <a:lnTo>
                    <a:pt x="4288" y="397"/>
                  </a:lnTo>
                  <a:lnTo>
                    <a:pt x="7756" y="397"/>
                  </a:lnTo>
                  <a:lnTo>
                    <a:pt x="7756" y="4083"/>
                  </a:lnTo>
                  <a:cubicBezTo>
                    <a:pt x="7756" y="4192"/>
                    <a:pt x="7851" y="4274"/>
                    <a:pt x="7960" y="4274"/>
                  </a:cubicBezTo>
                  <a:lnTo>
                    <a:pt x="11647" y="4274"/>
                  </a:lnTo>
                  <a:lnTo>
                    <a:pt x="11647" y="7756"/>
                  </a:lnTo>
                  <a:lnTo>
                    <a:pt x="8220" y="7756"/>
                  </a:lnTo>
                  <a:cubicBezTo>
                    <a:pt x="8211" y="7755"/>
                    <a:pt x="8203" y="7755"/>
                    <a:pt x="8195" y="7755"/>
                  </a:cubicBezTo>
                  <a:cubicBezTo>
                    <a:pt x="7928" y="7755"/>
                    <a:pt x="7928" y="8167"/>
                    <a:pt x="8195" y="8167"/>
                  </a:cubicBezTo>
                  <a:cubicBezTo>
                    <a:pt x="8203" y="8167"/>
                    <a:pt x="8211" y="8166"/>
                    <a:pt x="8220" y="8166"/>
                  </a:cubicBezTo>
                  <a:lnTo>
                    <a:pt x="11852" y="8166"/>
                  </a:lnTo>
                  <a:cubicBezTo>
                    <a:pt x="11961" y="8166"/>
                    <a:pt x="12056" y="8070"/>
                    <a:pt x="12056" y="7961"/>
                  </a:cubicBezTo>
                  <a:lnTo>
                    <a:pt x="12056" y="4083"/>
                  </a:lnTo>
                  <a:cubicBezTo>
                    <a:pt x="12056" y="3974"/>
                    <a:pt x="11961" y="3878"/>
                    <a:pt x="11852" y="3878"/>
                  </a:cubicBezTo>
                  <a:lnTo>
                    <a:pt x="8179" y="3878"/>
                  </a:lnTo>
                  <a:lnTo>
                    <a:pt x="8179" y="206"/>
                  </a:lnTo>
                  <a:cubicBezTo>
                    <a:pt x="8179" y="83"/>
                    <a:pt x="8083" y="1"/>
                    <a:pt x="7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7"/>
            <p:cNvSpPr/>
            <p:nvPr/>
          </p:nvSpPr>
          <p:spPr>
            <a:xfrm>
              <a:off x="2667488" y="4350375"/>
              <a:ext cx="28575" cy="64325"/>
            </a:xfrm>
            <a:custGeom>
              <a:avLst/>
              <a:gdLst/>
              <a:ahLst/>
              <a:cxnLst/>
              <a:rect l="l" t="t" r="r" b="b"/>
              <a:pathLst>
                <a:path w="1143" h="2573" extrusionOk="0">
                  <a:moveTo>
                    <a:pt x="925" y="0"/>
                  </a:moveTo>
                  <a:cubicBezTo>
                    <a:pt x="878" y="0"/>
                    <a:pt x="829" y="16"/>
                    <a:pt x="787" y="50"/>
                  </a:cubicBezTo>
                  <a:lnTo>
                    <a:pt x="145" y="705"/>
                  </a:lnTo>
                  <a:cubicBezTo>
                    <a:pt x="0" y="850"/>
                    <a:pt x="131" y="1043"/>
                    <a:pt x="286" y="1043"/>
                  </a:cubicBezTo>
                  <a:cubicBezTo>
                    <a:pt x="335" y="1043"/>
                    <a:pt x="386" y="1024"/>
                    <a:pt x="432" y="978"/>
                  </a:cubicBezTo>
                  <a:lnTo>
                    <a:pt x="732" y="678"/>
                  </a:lnTo>
                  <a:lnTo>
                    <a:pt x="732" y="2357"/>
                  </a:lnTo>
                  <a:cubicBezTo>
                    <a:pt x="719" y="2500"/>
                    <a:pt x="825" y="2572"/>
                    <a:pt x="930" y="2572"/>
                  </a:cubicBezTo>
                  <a:cubicBezTo>
                    <a:pt x="1036" y="2572"/>
                    <a:pt x="1142" y="2500"/>
                    <a:pt x="1128" y="2357"/>
                  </a:cubicBezTo>
                  <a:lnTo>
                    <a:pt x="1128" y="200"/>
                  </a:lnTo>
                  <a:cubicBezTo>
                    <a:pt x="1128" y="77"/>
                    <a:pt x="1031" y="0"/>
                    <a:pt x="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7"/>
            <p:cNvSpPr/>
            <p:nvPr/>
          </p:nvSpPr>
          <p:spPr>
            <a:xfrm>
              <a:off x="2570063" y="4447100"/>
              <a:ext cx="45775" cy="64275"/>
            </a:xfrm>
            <a:custGeom>
              <a:avLst/>
              <a:gdLst/>
              <a:ahLst/>
              <a:cxnLst/>
              <a:rect l="l" t="t" r="r" b="b"/>
              <a:pathLst>
                <a:path w="1831" h="2571" extrusionOk="0">
                  <a:moveTo>
                    <a:pt x="936" y="0"/>
                  </a:moveTo>
                  <a:cubicBezTo>
                    <a:pt x="510" y="0"/>
                    <a:pt x="83" y="283"/>
                    <a:pt x="83" y="850"/>
                  </a:cubicBezTo>
                  <a:cubicBezTo>
                    <a:pt x="69" y="1000"/>
                    <a:pt x="175" y="1075"/>
                    <a:pt x="283" y="1075"/>
                  </a:cubicBezTo>
                  <a:cubicBezTo>
                    <a:pt x="390" y="1075"/>
                    <a:pt x="499" y="1000"/>
                    <a:pt x="493" y="850"/>
                  </a:cubicBezTo>
                  <a:cubicBezTo>
                    <a:pt x="506" y="577"/>
                    <a:pt x="718" y="440"/>
                    <a:pt x="931" y="440"/>
                  </a:cubicBezTo>
                  <a:cubicBezTo>
                    <a:pt x="1144" y="440"/>
                    <a:pt x="1359" y="577"/>
                    <a:pt x="1380" y="850"/>
                  </a:cubicBezTo>
                  <a:cubicBezTo>
                    <a:pt x="1380" y="1464"/>
                    <a:pt x="520" y="2024"/>
                    <a:pt x="192" y="2188"/>
                  </a:cubicBezTo>
                  <a:cubicBezTo>
                    <a:pt x="1" y="2284"/>
                    <a:pt x="69" y="2570"/>
                    <a:pt x="288" y="2570"/>
                  </a:cubicBezTo>
                  <a:lnTo>
                    <a:pt x="1571" y="2570"/>
                  </a:lnTo>
                  <a:cubicBezTo>
                    <a:pt x="1831" y="2543"/>
                    <a:pt x="1831" y="2188"/>
                    <a:pt x="1571" y="2161"/>
                  </a:cubicBezTo>
                  <a:lnTo>
                    <a:pt x="984" y="2161"/>
                  </a:lnTo>
                  <a:cubicBezTo>
                    <a:pt x="1366" y="1860"/>
                    <a:pt x="1790" y="1410"/>
                    <a:pt x="1790" y="850"/>
                  </a:cubicBezTo>
                  <a:cubicBezTo>
                    <a:pt x="1790" y="283"/>
                    <a:pt x="1363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7"/>
            <p:cNvSpPr/>
            <p:nvPr/>
          </p:nvSpPr>
          <p:spPr>
            <a:xfrm>
              <a:off x="2753488" y="4447500"/>
              <a:ext cx="49275" cy="64275"/>
            </a:xfrm>
            <a:custGeom>
              <a:avLst/>
              <a:gdLst/>
              <a:ahLst/>
              <a:cxnLst/>
              <a:rect l="l" t="t" r="r" b="b"/>
              <a:pathLst>
                <a:path w="1971" h="2571" extrusionOk="0">
                  <a:moveTo>
                    <a:pt x="270" y="0"/>
                  </a:moveTo>
                  <a:cubicBezTo>
                    <a:pt x="0" y="0"/>
                    <a:pt x="4" y="411"/>
                    <a:pt x="283" y="411"/>
                  </a:cubicBezTo>
                  <a:cubicBezTo>
                    <a:pt x="287" y="411"/>
                    <a:pt x="292" y="411"/>
                    <a:pt x="296" y="411"/>
                  </a:cubicBezTo>
                  <a:lnTo>
                    <a:pt x="1184" y="411"/>
                  </a:lnTo>
                  <a:lnTo>
                    <a:pt x="774" y="943"/>
                  </a:lnTo>
                  <a:cubicBezTo>
                    <a:pt x="678" y="1066"/>
                    <a:pt x="774" y="1257"/>
                    <a:pt x="938" y="1257"/>
                  </a:cubicBezTo>
                  <a:cubicBezTo>
                    <a:pt x="1334" y="1257"/>
                    <a:pt x="1539" y="1735"/>
                    <a:pt x="1252" y="2022"/>
                  </a:cubicBezTo>
                  <a:cubicBezTo>
                    <a:pt x="1164" y="2110"/>
                    <a:pt x="1054" y="2150"/>
                    <a:pt x="946" y="2150"/>
                  </a:cubicBezTo>
                  <a:cubicBezTo>
                    <a:pt x="720" y="2150"/>
                    <a:pt x="501" y="1976"/>
                    <a:pt x="501" y="1708"/>
                  </a:cubicBezTo>
                  <a:cubicBezTo>
                    <a:pt x="515" y="1558"/>
                    <a:pt x="405" y="1483"/>
                    <a:pt x="296" y="1483"/>
                  </a:cubicBezTo>
                  <a:cubicBezTo>
                    <a:pt x="187" y="1483"/>
                    <a:pt x="78" y="1558"/>
                    <a:pt x="91" y="1708"/>
                  </a:cubicBezTo>
                  <a:cubicBezTo>
                    <a:pt x="91" y="2214"/>
                    <a:pt x="504" y="2570"/>
                    <a:pt x="951" y="2570"/>
                  </a:cubicBezTo>
                  <a:cubicBezTo>
                    <a:pt x="1107" y="2570"/>
                    <a:pt x="1268" y="2527"/>
                    <a:pt x="1416" y="2431"/>
                  </a:cubicBezTo>
                  <a:cubicBezTo>
                    <a:pt x="1970" y="2066"/>
                    <a:pt x="1909" y="1219"/>
                    <a:pt x="1297" y="938"/>
                  </a:cubicBezTo>
                  <a:lnTo>
                    <a:pt x="1297" y="938"/>
                  </a:lnTo>
                  <a:lnTo>
                    <a:pt x="1757" y="329"/>
                  </a:lnTo>
                  <a:cubicBezTo>
                    <a:pt x="1853" y="192"/>
                    <a:pt x="1757" y="1"/>
                    <a:pt x="1593" y="1"/>
                  </a:cubicBezTo>
                  <a:lnTo>
                    <a:pt x="296" y="1"/>
                  </a:lnTo>
                  <a:cubicBezTo>
                    <a:pt x="287" y="0"/>
                    <a:pt x="279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7"/>
            <p:cNvSpPr/>
            <p:nvPr/>
          </p:nvSpPr>
          <p:spPr>
            <a:xfrm>
              <a:off x="2770788" y="4247850"/>
              <a:ext cx="23225" cy="9900"/>
            </a:xfrm>
            <a:custGeom>
              <a:avLst/>
              <a:gdLst/>
              <a:ahLst/>
              <a:cxnLst/>
              <a:rect l="l" t="t" r="r" b="b"/>
              <a:pathLst>
                <a:path w="929" h="396" extrusionOk="0">
                  <a:moveTo>
                    <a:pt x="246" y="0"/>
                  </a:moveTo>
                  <a:cubicBezTo>
                    <a:pt x="0" y="14"/>
                    <a:pt x="0" y="382"/>
                    <a:pt x="246" y="396"/>
                  </a:cubicBezTo>
                  <a:lnTo>
                    <a:pt x="683" y="396"/>
                  </a:lnTo>
                  <a:cubicBezTo>
                    <a:pt x="929" y="382"/>
                    <a:pt x="929" y="14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7"/>
            <p:cNvSpPr/>
            <p:nvPr/>
          </p:nvSpPr>
          <p:spPr>
            <a:xfrm>
              <a:off x="2765313" y="4204650"/>
              <a:ext cx="22550" cy="20675"/>
            </a:xfrm>
            <a:custGeom>
              <a:avLst/>
              <a:gdLst/>
              <a:ahLst/>
              <a:cxnLst/>
              <a:rect l="l" t="t" r="r" b="b"/>
              <a:pathLst>
                <a:path w="902" h="827" extrusionOk="0">
                  <a:moveTo>
                    <a:pt x="685" y="1"/>
                  </a:moveTo>
                  <a:cubicBezTo>
                    <a:pt x="632" y="1"/>
                    <a:pt x="581" y="21"/>
                    <a:pt x="547" y="62"/>
                  </a:cubicBezTo>
                  <a:lnTo>
                    <a:pt x="110" y="486"/>
                  </a:lnTo>
                  <a:cubicBezTo>
                    <a:pt x="1" y="622"/>
                    <a:pt x="83" y="827"/>
                    <a:pt x="260" y="827"/>
                  </a:cubicBezTo>
                  <a:cubicBezTo>
                    <a:pt x="301" y="827"/>
                    <a:pt x="356" y="813"/>
                    <a:pt x="397" y="772"/>
                  </a:cubicBezTo>
                  <a:lnTo>
                    <a:pt x="820" y="335"/>
                  </a:lnTo>
                  <a:cubicBezTo>
                    <a:pt x="899" y="256"/>
                    <a:pt x="902" y="138"/>
                    <a:pt x="827" y="56"/>
                  </a:cubicBezTo>
                  <a:lnTo>
                    <a:pt x="827" y="56"/>
                  </a:lnTo>
                  <a:cubicBezTo>
                    <a:pt x="829" y="58"/>
                    <a:pt x="831" y="60"/>
                    <a:pt x="834" y="62"/>
                  </a:cubicBezTo>
                  <a:lnTo>
                    <a:pt x="820" y="49"/>
                  </a:lnTo>
                  <a:lnTo>
                    <a:pt x="820" y="49"/>
                  </a:lnTo>
                  <a:cubicBezTo>
                    <a:pt x="822" y="51"/>
                    <a:pt x="825" y="53"/>
                    <a:pt x="827" y="56"/>
                  </a:cubicBezTo>
                  <a:lnTo>
                    <a:pt x="827" y="56"/>
                  </a:lnTo>
                  <a:cubicBezTo>
                    <a:pt x="787" y="19"/>
                    <a:pt x="735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7"/>
            <p:cNvSpPr/>
            <p:nvPr/>
          </p:nvSpPr>
          <p:spPr>
            <a:xfrm>
              <a:off x="2764388" y="4280050"/>
              <a:ext cx="25175" cy="20925"/>
            </a:xfrm>
            <a:custGeom>
              <a:avLst/>
              <a:gdLst/>
              <a:ahLst/>
              <a:cxnLst/>
              <a:rect l="l" t="t" r="r" b="b"/>
              <a:pathLst>
                <a:path w="1007" h="837" extrusionOk="0">
                  <a:moveTo>
                    <a:pt x="292" y="1"/>
                  </a:moveTo>
                  <a:cubicBezTo>
                    <a:pt x="135" y="1"/>
                    <a:pt x="0" y="204"/>
                    <a:pt x="147" y="350"/>
                  </a:cubicBezTo>
                  <a:lnTo>
                    <a:pt x="584" y="774"/>
                  </a:lnTo>
                  <a:cubicBezTo>
                    <a:pt x="628" y="818"/>
                    <a:pt x="678" y="837"/>
                    <a:pt x="724" y="837"/>
                  </a:cubicBezTo>
                  <a:cubicBezTo>
                    <a:pt x="878" y="837"/>
                    <a:pt x="1007" y="637"/>
                    <a:pt x="871" y="501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7"/>
            <p:cNvSpPr/>
            <p:nvPr/>
          </p:nvSpPr>
          <p:spPr>
            <a:xfrm>
              <a:off x="2587488" y="4247800"/>
              <a:ext cx="24050" cy="10000"/>
            </a:xfrm>
            <a:custGeom>
              <a:avLst/>
              <a:gdLst/>
              <a:ahLst/>
              <a:cxnLst/>
              <a:rect l="l" t="t" r="r" b="b"/>
              <a:pathLst>
                <a:path w="962" h="400" extrusionOk="0">
                  <a:moveTo>
                    <a:pt x="708" y="1"/>
                  </a:moveTo>
                  <a:cubicBezTo>
                    <a:pt x="700" y="1"/>
                    <a:pt x="691" y="1"/>
                    <a:pt x="683" y="2"/>
                  </a:cubicBezTo>
                  <a:lnTo>
                    <a:pt x="246" y="2"/>
                  </a:lnTo>
                  <a:cubicBezTo>
                    <a:pt x="0" y="16"/>
                    <a:pt x="0" y="384"/>
                    <a:pt x="246" y="398"/>
                  </a:cubicBezTo>
                  <a:lnTo>
                    <a:pt x="683" y="398"/>
                  </a:lnTo>
                  <a:cubicBezTo>
                    <a:pt x="691" y="399"/>
                    <a:pt x="700" y="399"/>
                    <a:pt x="708" y="399"/>
                  </a:cubicBezTo>
                  <a:cubicBezTo>
                    <a:pt x="962" y="399"/>
                    <a:pt x="96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7"/>
            <p:cNvSpPr/>
            <p:nvPr/>
          </p:nvSpPr>
          <p:spPr>
            <a:xfrm>
              <a:off x="2592013" y="4204625"/>
              <a:ext cx="25100" cy="20925"/>
            </a:xfrm>
            <a:custGeom>
              <a:avLst/>
              <a:gdLst/>
              <a:ahLst/>
              <a:cxnLst/>
              <a:rect l="l" t="t" r="r" b="b"/>
              <a:pathLst>
                <a:path w="1004" h="837" extrusionOk="0">
                  <a:moveTo>
                    <a:pt x="292" y="0"/>
                  </a:moveTo>
                  <a:cubicBezTo>
                    <a:pt x="135" y="0"/>
                    <a:pt x="0" y="203"/>
                    <a:pt x="147" y="350"/>
                  </a:cubicBezTo>
                  <a:lnTo>
                    <a:pt x="570" y="773"/>
                  </a:lnTo>
                  <a:cubicBezTo>
                    <a:pt x="615" y="818"/>
                    <a:pt x="664" y="836"/>
                    <a:pt x="712" y="836"/>
                  </a:cubicBezTo>
                  <a:cubicBezTo>
                    <a:pt x="869" y="836"/>
                    <a:pt x="1004" y="633"/>
                    <a:pt x="857" y="487"/>
                  </a:cubicBezTo>
                  <a:lnTo>
                    <a:pt x="434" y="63"/>
                  </a:lnTo>
                  <a:cubicBezTo>
                    <a:pt x="389" y="19"/>
                    <a:pt x="340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7"/>
            <p:cNvSpPr/>
            <p:nvPr/>
          </p:nvSpPr>
          <p:spPr>
            <a:xfrm>
              <a:off x="2593638" y="4280100"/>
              <a:ext cx="21850" cy="20850"/>
            </a:xfrm>
            <a:custGeom>
              <a:avLst/>
              <a:gdLst/>
              <a:ahLst/>
              <a:cxnLst/>
              <a:rect l="l" t="t" r="r" b="b"/>
              <a:pathLst>
                <a:path w="874" h="834" extrusionOk="0">
                  <a:moveTo>
                    <a:pt x="649" y="0"/>
                  </a:moveTo>
                  <a:cubicBezTo>
                    <a:pt x="597" y="0"/>
                    <a:pt x="546" y="21"/>
                    <a:pt x="505" y="62"/>
                  </a:cubicBezTo>
                  <a:lnTo>
                    <a:pt x="82" y="499"/>
                  </a:lnTo>
                  <a:cubicBezTo>
                    <a:pt x="0" y="567"/>
                    <a:pt x="0" y="703"/>
                    <a:pt x="82" y="772"/>
                  </a:cubicBezTo>
                  <a:cubicBezTo>
                    <a:pt x="116" y="813"/>
                    <a:pt x="167" y="833"/>
                    <a:pt x="220" y="833"/>
                  </a:cubicBezTo>
                  <a:cubicBezTo>
                    <a:pt x="273" y="833"/>
                    <a:pt x="328" y="813"/>
                    <a:pt x="369" y="772"/>
                  </a:cubicBezTo>
                  <a:lnTo>
                    <a:pt x="792" y="348"/>
                  </a:lnTo>
                  <a:cubicBezTo>
                    <a:pt x="874" y="267"/>
                    <a:pt x="874" y="144"/>
                    <a:pt x="792" y="62"/>
                  </a:cubicBezTo>
                  <a:cubicBezTo>
                    <a:pt x="751" y="21"/>
                    <a:pt x="700" y="0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7"/>
            <p:cNvSpPr/>
            <p:nvPr/>
          </p:nvSpPr>
          <p:spPr>
            <a:xfrm>
              <a:off x="2606588" y="4191175"/>
              <a:ext cx="147150" cy="126075"/>
            </a:xfrm>
            <a:custGeom>
              <a:avLst/>
              <a:gdLst/>
              <a:ahLst/>
              <a:cxnLst/>
              <a:rect l="l" t="t" r="r" b="b"/>
              <a:pathLst>
                <a:path w="5886" h="5043" extrusionOk="0">
                  <a:moveTo>
                    <a:pt x="3357" y="400"/>
                  </a:moveTo>
                  <a:cubicBezTo>
                    <a:pt x="4443" y="400"/>
                    <a:pt x="5490" y="1250"/>
                    <a:pt x="5490" y="2526"/>
                  </a:cubicBezTo>
                  <a:cubicBezTo>
                    <a:pt x="5490" y="3687"/>
                    <a:pt x="4547" y="4629"/>
                    <a:pt x="3373" y="4643"/>
                  </a:cubicBezTo>
                  <a:lnTo>
                    <a:pt x="3373" y="4629"/>
                  </a:lnTo>
                  <a:cubicBezTo>
                    <a:pt x="1489" y="4629"/>
                    <a:pt x="547" y="2349"/>
                    <a:pt x="1885" y="1025"/>
                  </a:cubicBezTo>
                  <a:cubicBezTo>
                    <a:pt x="2312" y="593"/>
                    <a:pt x="2839" y="400"/>
                    <a:pt x="3357" y="400"/>
                  </a:cubicBezTo>
                  <a:close/>
                  <a:moveTo>
                    <a:pt x="3373" y="1"/>
                  </a:moveTo>
                  <a:cubicBezTo>
                    <a:pt x="1120" y="1"/>
                    <a:pt x="1" y="2718"/>
                    <a:pt x="1585" y="4301"/>
                  </a:cubicBezTo>
                  <a:cubicBezTo>
                    <a:pt x="2097" y="4813"/>
                    <a:pt x="2727" y="5043"/>
                    <a:pt x="3346" y="5043"/>
                  </a:cubicBezTo>
                  <a:cubicBezTo>
                    <a:pt x="4641" y="5043"/>
                    <a:pt x="5885" y="4037"/>
                    <a:pt x="5885" y="2513"/>
                  </a:cubicBezTo>
                  <a:cubicBezTo>
                    <a:pt x="5885" y="1134"/>
                    <a:pt x="4752" y="1"/>
                    <a:pt x="3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7"/>
            <p:cNvSpPr/>
            <p:nvPr/>
          </p:nvSpPr>
          <p:spPr>
            <a:xfrm>
              <a:off x="2666338" y="4213525"/>
              <a:ext cx="49175" cy="81025"/>
            </a:xfrm>
            <a:custGeom>
              <a:avLst/>
              <a:gdLst/>
              <a:ahLst/>
              <a:cxnLst/>
              <a:rect l="l" t="t" r="r" b="b"/>
              <a:pathLst>
                <a:path w="1967" h="3241" extrusionOk="0">
                  <a:moveTo>
                    <a:pt x="976" y="1"/>
                  </a:moveTo>
                  <a:cubicBezTo>
                    <a:pt x="871" y="1"/>
                    <a:pt x="765" y="76"/>
                    <a:pt x="778" y="226"/>
                  </a:cubicBezTo>
                  <a:lnTo>
                    <a:pt x="778" y="458"/>
                  </a:lnTo>
                  <a:cubicBezTo>
                    <a:pt x="0" y="649"/>
                    <a:pt x="109" y="1783"/>
                    <a:pt x="901" y="1824"/>
                  </a:cubicBezTo>
                  <a:lnTo>
                    <a:pt x="1052" y="1824"/>
                  </a:lnTo>
                  <a:cubicBezTo>
                    <a:pt x="1434" y="1824"/>
                    <a:pt x="1434" y="2397"/>
                    <a:pt x="1052" y="2397"/>
                  </a:cubicBezTo>
                  <a:lnTo>
                    <a:pt x="847" y="2397"/>
                  </a:lnTo>
                  <a:cubicBezTo>
                    <a:pt x="724" y="2397"/>
                    <a:pt x="628" y="2301"/>
                    <a:pt x="628" y="2179"/>
                  </a:cubicBezTo>
                  <a:cubicBezTo>
                    <a:pt x="642" y="2028"/>
                    <a:pt x="533" y="1953"/>
                    <a:pt x="423" y="1953"/>
                  </a:cubicBezTo>
                  <a:cubicBezTo>
                    <a:pt x="314" y="1953"/>
                    <a:pt x="205" y="2028"/>
                    <a:pt x="219" y="2179"/>
                  </a:cubicBezTo>
                  <a:cubicBezTo>
                    <a:pt x="219" y="2506"/>
                    <a:pt x="464" y="2766"/>
                    <a:pt x="778" y="2807"/>
                  </a:cubicBezTo>
                  <a:lnTo>
                    <a:pt x="778" y="3025"/>
                  </a:lnTo>
                  <a:cubicBezTo>
                    <a:pt x="765" y="3168"/>
                    <a:pt x="874" y="3240"/>
                    <a:pt x="983" y="3240"/>
                  </a:cubicBezTo>
                  <a:cubicBezTo>
                    <a:pt x="1092" y="3240"/>
                    <a:pt x="1202" y="3168"/>
                    <a:pt x="1188" y="3025"/>
                  </a:cubicBezTo>
                  <a:lnTo>
                    <a:pt x="1188" y="2793"/>
                  </a:lnTo>
                  <a:cubicBezTo>
                    <a:pt x="1966" y="2602"/>
                    <a:pt x="1857" y="1455"/>
                    <a:pt x="1052" y="1428"/>
                  </a:cubicBezTo>
                  <a:lnTo>
                    <a:pt x="915" y="1428"/>
                  </a:lnTo>
                  <a:cubicBezTo>
                    <a:pt x="537" y="1428"/>
                    <a:pt x="533" y="854"/>
                    <a:pt x="902" y="854"/>
                  </a:cubicBezTo>
                  <a:cubicBezTo>
                    <a:pt x="906" y="854"/>
                    <a:pt x="911" y="854"/>
                    <a:pt x="915" y="854"/>
                  </a:cubicBezTo>
                  <a:lnTo>
                    <a:pt x="1120" y="854"/>
                  </a:lnTo>
                  <a:cubicBezTo>
                    <a:pt x="1127" y="853"/>
                    <a:pt x="1134" y="853"/>
                    <a:pt x="1141" y="853"/>
                  </a:cubicBezTo>
                  <a:cubicBezTo>
                    <a:pt x="1253" y="853"/>
                    <a:pt x="1338" y="956"/>
                    <a:pt x="1338" y="1059"/>
                  </a:cubicBezTo>
                  <a:lnTo>
                    <a:pt x="1338" y="1209"/>
                  </a:lnTo>
                  <a:cubicBezTo>
                    <a:pt x="1338" y="1311"/>
                    <a:pt x="1422" y="1402"/>
                    <a:pt x="1522" y="1402"/>
                  </a:cubicBezTo>
                  <a:cubicBezTo>
                    <a:pt x="1529" y="1402"/>
                    <a:pt x="1536" y="1401"/>
                    <a:pt x="1543" y="1400"/>
                  </a:cubicBezTo>
                  <a:cubicBezTo>
                    <a:pt x="1652" y="1400"/>
                    <a:pt x="1734" y="1318"/>
                    <a:pt x="1734" y="1209"/>
                  </a:cubicBezTo>
                  <a:lnTo>
                    <a:pt x="1734" y="1059"/>
                  </a:lnTo>
                  <a:cubicBezTo>
                    <a:pt x="1734" y="745"/>
                    <a:pt x="1502" y="472"/>
                    <a:pt x="1174" y="445"/>
                  </a:cubicBezTo>
                  <a:lnTo>
                    <a:pt x="1174" y="226"/>
                  </a:lnTo>
                  <a:cubicBezTo>
                    <a:pt x="1188" y="76"/>
                    <a:pt x="1082" y="1"/>
                    <a:pt x="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>
            <a:spLocks noGrp="1"/>
          </p:cNvSpPr>
          <p:nvPr>
            <p:ph type="title"/>
          </p:nvPr>
        </p:nvSpPr>
        <p:spPr>
          <a:xfrm>
            <a:off x="941890" y="2851375"/>
            <a:ext cx="36066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F4255"/>
                </a:solidFill>
              </a:rPr>
              <a:t>REZULTATI</a:t>
            </a:r>
            <a:endParaRPr dirty="0">
              <a:solidFill>
                <a:srgbClr val="1F4255"/>
              </a:solidFill>
            </a:endParaRPr>
          </a:p>
        </p:txBody>
      </p:sp>
      <p:sp>
        <p:nvSpPr>
          <p:cNvPr id="398" name="Google Shape;398;p49"/>
          <p:cNvSpPr txBox="1">
            <a:spLocks noGrp="1"/>
          </p:cNvSpPr>
          <p:nvPr>
            <p:ph type="title" idx="2"/>
          </p:nvPr>
        </p:nvSpPr>
        <p:spPr>
          <a:xfrm>
            <a:off x="941900" y="1901925"/>
            <a:ext cx="1022100" cy="828900"/>
          </a:xfrm>
          <a:prstGeom prst="rect">
            <a:avLst/>
          </a:prstGeom>
          <a:ln>
            <a:solidFill>
              <a:srgbClr val="91B93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99" name="Google Shape;399;p49"/>
          <p:cNvSpPr txBox="1">
            <a:spLocks noGrp="1"/>
          </p:cNvSpPr>
          <p:nvPr>
            <p:ph type="subTitle" idx="1"/>
          </p:nvPr>
        </p:nvSpPr>
        <p:spPr>
          <a:xfrm>
            <a:off x="941825" y="3863575"/>
            <a:ext cx="36066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Opcijsko podnaslov ali drugi podatki</a:t>
            </a:r>
            <a:endParaRPr dirty="0"/>
          </a:p>
        </p:txBody>
      </p:sp>
      <p:pic>
        <p:nvPicPr>
          <p:cNvPr id="400" name="Google Shape;400;p49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10300" y="-23450"/>
            <a:ext cx="6681600" cy="5166900"/>
          </a:xfrm>
          <a:prstGeom prst="parallelogram">
            <a:avLst>
              <a:gd name="adj" fmla="val 31241"/>
            </a:avLst>
          </a:prstGeom>
        </p:spPr>
      </p:pic>
      <p:sp>
        <p:nvSpPr>
          <p:cNvPr id="401" name="Google Shape;401;p49"/>
          <p:cNvSpPr/>
          <p:nvPr/>
        </p:nvSpPr>
        <p:spPr>
          <a:xfrm>
            <a:off x="2662475" y="375"/>
            <a:ext cx="1885950" cy="2057400"/>
          </a:xfrm>
          <a:custGeom>
            <a:avLst/>
            <a:gdLst/>
            <a:ahLst/>
            <a:cxnLst/>
            <a:rect l="l" t="t" r="r" b="b"/>
            <a:pathLst>
              <a:path w="75438" h="82296" extrusionOk="0">
                <a:moveTo>
                  <a:pt x="0" y="0"/>
                </a:moveTo>
                <a:lnTo>
                  <a:pt x="48006" y="0"/>
                </a:lnTo>
                <a:lnTo>
                  <a:pt x="75438" y="82296"/>
                </a:lnTo>
                <a:close/>
              </a:path>
            </a:pathLst>
          </a:custGeom>
          <a:solidFill>
            <a:srgbClr val="1F4255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Elegant Landscape Professional Theme by Slidesgo">
  <a:themeElements>
    <a:clrScheme name="Simple Light">
      <a:dk1>
        <a:srgbClr val="275956"/>
      </a:dk1>
      <a:lt1>
        <a:srgbClr val="FFFFFF"/>
      </a:lt1>
      <a:dk2>
        <a:srgbClr val="43C2BB"/>
      </a:dk2>
      <a:lt2>
        <a:srgbClr val="5CA09C"/>
      </a:lt2>
      <a:accent1>
        <a:srgbClr val="1B1B1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59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806</Words>
  <Application>Microsoft Macintosh PowerPoint</Application>
  <PresentationFormat>On-screen Show (16:9)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Anaheim</vt:lpstr>
      <vt:lpstr>Archivo</vt:lpstr>
      <vt:lpstr>Golos Text</vt:lpstr>
      <vt:lpstr>Arial</vt:lpstr>
      <vt:lpstr>Bebas Neue</vt:lpstr>
      <vt:lpstr>Bebas Neue Regular</vt:lpstr>
      <vt:lpstr>Calibri</vt:lpstr>
      <vt:lpstr>Nunito Light</vt:lpstr>
      <vt:lpstr>Proxima Nova</vt:lpstr>
      <vt:lpstr>Proxima Nova Rg</vt:lpstr>
      <vt:lpstr>PT Sans</vt:lpstr>
      <vt:lpstr>Elegant Landscape Professional Theme by Slidesgo</vt:lpstr>
      <vt:lpstr>Slidesgo Final Pages</vt:lpstr>
      <vt:lpstr>NASLOV PRISPEVKA  Ime avtorja, Podjetje, Kontakt</vt:lpstr>
      <vt:lpstr>KAZALO</vt:lpstr>
      <vt:lpstr>NASLOV</vt:lpstr>
      <vt:lpstr>PREDSTAVITEV</vt:lpstr>
      <vt:lpstr>O NAS</vt:lpstr>
      <vt:lpstr>O NAS</vt:lpstr>
      <vt:lpstr>NASLOV  VSEBINE</vt:lpstr>
      <vt:lpstr>NASLOV &amp; NASLOV</vt:lpstr>
      <vt:lpstr>REZULTATI</vt:lpstr>
      <vt:lpstr>PROCENTI</vt:lpstr>
      <vt:lpstr>NAJAVA</vt:lpstr>
      <vt:lpstr>PREGLEDNICA</vt:lpstr>
      <vt:lpstr>SEKTORJI, KI PREVLADUJEJO</vt:lpstr>
      <vt:lpstr>PODATKI</vt:lpstr>
      <vt:lpstr>ZAKLJUČKI</vt:lpstr>
      <vt:lpstr>PAKET IKON</vt:lpstr>
      <vt:lpstr>ALTERNATIVNE POSTAVITVE</vt:lpstr>
      <vt:lpstr>PowerPoint Presentation</vt:lpstr>
      <vt:lpstr>HVALA !</vt:lpstr>
      <vt:lpstr>Pisave &amp; uporabljene barve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PRISPEVKA  IME AVTORJA, PODJETJE,  KONTAKT </dc:title>
  <cp:lastModifiedBy>Ziga Zadnik</cp:lastModifiedBy>
  <cp:revision>18</cp:revision>
  <dcterms:modified xsi:type="dcterms:W3CDTF">2026-01-29T10:14:45Z</dcterms:modified>
</cp:coreProperties>
</file>